
<file path=[Content_Types].xml><?xml version="1.0" encoding="utf-8"?>
<Types xmlns="http://schemas.openxmlformats.org/package/2006/content-types">
  <Default Extension="jpg"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8" r:id="rId2"/>
  </p:sldIdLst>
  <p:sldSz cx="21602700" cy="32404050"/>
  <p:notesSz cx="7315200" cy="9601200"/>
  <p:custDataLst>
    <p:tags r:id="rId4"/>
  </p:custDataLst>
  <p:defaultTextStyle>
    <a:defPPr>
      <a:defRPr lang="en-US"/>
    </a:defPPr>
    <a:lvl1pPr marL="0" algn="l" defTabSz="3086100" rtl="0" eaLnBrk="1" latinLnBrk="0" hangingPunct="1">
      <a:defRPr sz="6100" kern="1200">
        <a:solidFill>
          <a:schemeClr val="tx1"/>
        </a:solidFill>
        <a:latin typeface="+mn-lt"/>
        <a:ea typeface="+mn-ea"/>
        <a:cs typeface="+mn-cs"/>
      </a:defRPr>
    </a:lvl1pPr>
    <a:lvl2pPr marL="1543050" algn="l" defTabSz="3086100" rtl="0" eaLnBrk="1" latinLnBrk="0" hangingPunct="1">
      <a:defRPr sz="6100" kern="1200">
        <a:solidFill>
          <a:schemeClr val="tx1"/>
        </a:solidFill>
        <a:latin typeface="+mn-lt"/>
        <a:ea typeface="+mn-ea"/>
        <a:cs typeface="+mn-cs"/>
      </a:defRPr>
    </a:lvl2pPr>
    <a:lvl3pPr marL="3086100" algn="l" defTabSz="3086100" rtl="0" eaLnBrk="1" latinLnBrk="0" hangingPunct="1">
      <a:defRPr sz="6100" kern="1200">
        <a:solidFill>
          <a:schemeClr val="tx1"/>
        </a:solidFill>
        <a:latin typeface="+mn-lt"/>
        <a:ea typeface="+mn-ea"/>
        <a:cs typeface="+mn-cs"/>
      </a:defRPr>
    </a:lvl3pPr>
    <a:lvl4pPr marL="4629150" algn="l" defTabSz="3086100" rtl="0" eaLnBrk="1" latinLnBrk="0" hangingPunct="1">
      <a:defRPr sz="6100" kern="1200">
        <a:solidFill>
          <a:schemeClr val="tx1"/>
        </a:solidFill>
        <a:latin typeface="+mn-lt"/>
        <a:ea typeface="+mn-ea"/>
        <a:cs typeface="+mn-cs"/>
      </a:defRPr>
    </a:lvl4pPr>
    <a:lvl5pPr marL="6172200" algn="l" defTabSz="3086100" rtl="0" eaLnBrk="1" latinLnBrk="0" hangingPunct="1">
      <a:defRPr sz="6100" kern="1200">
        <a:solidFill>
          <a:schemeClr val="tx1"/>
        </a:solidFill>
        <a:latin typeface="+mn-lt"/>
        <a:ea typeface="+mn-ea"/>
        <a:cs typeface="+mn-cs"/>
      </a:defRPr>
    </a:lvl5pPr>
    <a:lvl6pPr marL="7715250" algn="l" defTabSz="3086100" rtl="0" eaLnBrk="1" latinLnBrk="0" hangingPunct="1">
      <a:defRPr sz="6100" kern="1200">
        <a:solidFill>
          <a:schemeClr val="tx1"/>
        </a:solidFill>
        <a:latin typeface="+mn-lt"/>
        <a:ea typeface="+mn-ea"/>
        <a:cs typeface="+mn-cs"/>
      </a:defRPr>
    </a:lvl6pPr>
    <a:lvl7pPr marL="9258300" algn="l" defTabSz="3086100" rtl="0" eaLnBrk="1" latinLnBrk="0" hangingPunct="1">
      <a:defRPr sz="6100" kern="1200">
        <a:solidFill>
          <a:schemeClr val="tx1"/>
        </a:solidFill>
        <a:latin typeface="+mn-lt"/>
        <a:ea typeface="+mn-ea"/>
        <a:cs typeface="+mn-cs"/>
      </a:defRPr>
    </a:lvl7pPr>
    <a:lvl8pPr marL="10801350" algn="l" defTabSz="3086100" rtl="0" eaLnBrk="1" latinLnBrk="0" hangingPunct="1">
      <a:defRPr sz="6100" kern="1200">
        <a:solidFill>
          <a:schemeClr val="tx1"/>
        </a:solidFill>
        <a:latin typeface="+mn-lt"/>
        <a:ea typeface="+mn-ea"/>
        <a:cs typeface="+mn-cs"/>
      </a:defRPr>
    </a:lvl8pPr>
    <a:lvl9pPr marL="12344400" algn="l" defTabSz="3086100" rtl="0" eaLnBrk="1" latinLnBrk="0" hangingPunct="1">
      <a:defRPr sz="6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18" userDrawn="1">
          <p15:clr>
            <a:srgbClr val="A4A3A4"/>
          </p15:clr>
        </p15:guide>
        <p15:guide id="2" pos="68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28" autoAdjust="0"/>
    <p:restoredTop sz="94830" autoAdjust="0"/>
  </p:normalViewPr>
  <p:slideViewPr>
    <p:cSldViewPr snapToObjects="1" showGuides="1">
      <p:cViewPr>
        <p:scale>
          <a:sx n="36" d="100"/>
          <a:sy n="36" d="100"/>
        </p:scale>
        <p:origin x="2896" y="-536"/>
      </p:cViewPr>
      <p:guideLst>
        <p:guide orient="horz" pos="4718"/>
        <p:guide pos="6804"/>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4CD2A0D6-440C-4BAE-ACA8-DD9D54A57F53}" type="datetimeFigureOut">
              <a:rPr lang="en-US" smtClean="0"/>
              <a:t>7/23/23</a:t>
            </a:fld>
            <a:endParaRPr lang="en-US"/>
          </a:p>
        </p:txBody>
      </p:sp>
      <p:sp>
        <p:nvSpPr>
          <p:cNvPr id="4" name="Slide Image Placeholder 3"/>
          <p:cNvSpPr>
            <a:spLocks noGrp="1" noRot="1" noChangeAspect="1"/>
          </p:cNvSpPr>
          <p:nvPr>
            <p:ph type="sldImg" idx="2"/>
          </p:nvPr>
        </p:nvSpPr>
        <p:spPr>
          <a:xfrm>
            <a:off x="2457450" y="720725"/>
            <a:ext cx="24003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FDD19E95-24B6-46DF-A1C3-69A394D9B75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DD19E95-24B6-46DF-A1C3-69A394D9B759}"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620203" y="10066261"/>
            <a:ext cx="18362295" cy="6945868"/>
          </a:xfrm>
        </p:spPr>
        <p:txBody>
          <a:bodyPr/>
          <a:lstStyle/>
          <a:p>
            <a:r>
              <a:rPr lang="zh-CN" altLang="en-US"/>
              <a:t>单击此处编辑母版标题样式</a:t>
            </a:r>
            <a:endParaRPr lang="en-US"/>
          </a:p>
        </p:txBody>
      </p:sp>
      <p:sp>
        <p:nvSpPr>
          <p:cNvPr id="3" name="副标题 2"/>
          <p:cNvSpPr>
            <a:spLocks noGrp="1"/>
          </p:cNvSpPr>
          <p:nvPr>
            <p:ph type="subTitle" idx="1"/>
          </p:nvPr>
        </p:nvSpPr>
        <p:spPr>
          <a:xfrm>
            <a:off x="3240405" y="18362295"/>
            <a:ext cx="15121890" cy="8281035"/>
          </a:xfrm>
        </p:spPr>
        <p:txBody>
          <a:bodyPr/>
          <a:lstStyle>
            <a:lvl1pPr marL="0" indent="0" algn="ctr">
              <a:buNone/>
              <a:defRPr>
                <a:solidFill>
                  <a:schemeClr val="tx1">
                    <a:tint val="75000"/>
                  </a:schemeClr>
                </a:solidFill>
              </a:defRPr>
            </a:lvl1pPr>
            <a:lvl2pPr marL="1543050" indent="0" algn="ctr">
              <a:buNone/>
              <a:defRPr>
                <a:solidFill>
                  <a:schemeClr val="tx1">
                    <a:tint val="75000"/>
                  </a:schemeClr>
                </a:solidFill>
              </a:defRPr>
            </a:lvl2pPr>
            <a:lvl3pPr marL="3086100" indent="0" algn="ctr">
              <a:buNone/>
              <a:defRPr>
                <a:solidFill>
                  <a:schemeClr val="tx1">
                    <a:tint val="75000"/>
                  </a:schemeClr>
                </a:solidFill>
              </a:defRPr>
            </a:lvl3pPr>
            <a:lvl4pPr marL="4629150" indent="0" algn="ctr">
              <a:buNone/>
              <a:defRPr>
                <a:solidFill>
                  <a:schemeClr val="tx1">
                    <a:tint val="75000"/>
                  </a:schemeClr>
                </a:solidFill>
              </a:defRPr>
            </a:lvl4pPr>
            <a:lvl5pPr marL="6172200" indent="0" algn="ctr">
              <a:buNone/>
              <a:defRPr>
                <a:solidFill>
                  <a:schemeClr val="tx1">
                    <a:tint val="75000"/>
                  </a:schemeClr>
                </a:solidFill>
              </a:defRPr>
            </a:lvl5pPr>
            <a:lvl6pPr marL="7715250" indent="0" algn="ctr">
              <a:buNone/>
              <a:defRPr>
                <a:solidFill>
                  <a:schemeClr val="tx1">
                    <a:tint val="75000"/>
                  </a:schemeClr>
                </a:solidFill>
              </a:defRPr>
            </a:lvl6pPr>
            <a:lvl7pPr marL="9258300" indent="0" algn="ctr">
              <a:buNone/>
              <a:defRPr>
                <a:solidFill>
                  <a:schemeClr val="tx1">
                    <a:tint val="75000"/>
                  </a:schemeClr>
                </a:solidFill>
              </a:defRPr>
            </a:lvl7pPr>
            <a:lvl8pPr marL="10801350" indent="0" algn="ctr">
              <a:buNone/>
              <a:defRPr>
                <a:solidFill>
                  <a:schemeClr val="tx1">
                    <a:tint val="75000"/>
                  </a:schemeClr>
                </a:solidFill>
              </a:defRPr>
            </a:lvl8pPr>
            <a:lvl9pPr marL="12344400" indent="0" algn="ctr">
              <a:buNone/>
              <a:defRPr>
                <a:solidFill>
                  <a:schemeClr val="tx1">
                    <a:tint val="75000"/>
                  </a:schemeClr>
                </a:solidFill>
              </a:defRPr>
            </a:lvl9pPr>
          </a:lstStyle>
          <a:p>
            <a:r>
              <a:rPr lang="zh-CN" altLang="en-US"/>
              <a:t>单击此处编辑母版副标题样式</a:t>
            </a:r>
            <a:endParaRPr lang="en-US"/>
          </a:p>
        </p:txBody>
      </p:sp>
      <p:sp>
        <p:nvSpPr>
          <p:cNvPr id="4" name="日期占位符 3"/>
          <p:cNvSpPr>
            <a:spLocks noGrp="1"/>
          </p:cNvSpPr>
          <p:nvPr>
            <p:ph type="dt" sz="half" idx="10"/>
          </p:nvPr>
        </p:nvSpPr>
        <p:spPr/>
        <p:txBody>
          <a:bodyPr/>
          <a:lstStyle/>
          <a:p>
            <a:fld id="{4F983748-E03C-485D-816E-74B96F21D274}" type="datetimeFigureOut">
              <a:rPr lang="en-US" smtClean="0"/>
              <a:t>7/23/23</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10"/>
          </p:nvPr>
        </p:nvSpPr>
        <p:spPr/>
        <p:txBody>
          <a:bodyPr/>
          <a:lstStyle/>
          <a:p>
            <a:fld id="{4F983748-E03C-485D-816E-74B96F21D274}" type="datetimeFigureOut">
              <a:rPr lang="en-US" smtClean="0"/>
              <a:t>7/23/23</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37002126" y="6128271"/>
            <a:ext cx="11483935" cy="130643826"/>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2550320" y="6128271"/>
            <a:ext cx="34091761" cy="130643826"/>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10"/>
          </p:nvPr>
        </p:nvSpPr>
        <p:spPr/>
        <p:txBody>
          <a:bodyPr/>
          <a:lstStyle/>
          <a:p>
            <a:fld id="{4F983748-E03C-485D-816E-74B96F21D274}" type="datetimeFigureOut">
              <a:rPr lang="en-US" smtClean="0"/>
              <a:t>7/23/23</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10"/>
          </p:nvPr>
        </p:nvSpPr>
        <p:spPr/>
        <p:txBody>
          <a:bodyPr/>
          <a:lstStyle/>
          <a:p>
            <a:fld id="{4F983748-E03C-485D-816E-74B96F21D274}" type="datetimeFigureOut">
              <a:rPr lang="en-US" smtClean="0"/>
              <a:t>7/23/23</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706464" y="20822605"/>
            <a:ext cx="18362295" cy="6435804"/>
          </a:xfrm>
        </p:spPr>
        <p:txBody>
          <a:bodyPr anchor="t"/>
          <a:lstStyle>
            <a:lvl1pPr algn="l">
              <a:defRPr sz="13500" b="1" cap="all"/>
            </a:lvl1pPr>
          </a:lstStyle>
          <a:p>
            <a:r>
              <a:rPr lang="zh-CN" altLang="en-US"/>
              <a:t>单击此处编辑母版标题样式</a:t>
            </a:r>
            <a:endParaRPr lang="en-US"/>
          </a:p>
        </p:txBody>
      </p:sp>
      <p:sp>
        <p:nvSpPr>
          <p:cNvPr id="3" name="文本占位符 2"/>
          <p:cNvSpPr>
            <a:spLocks noGrp="1"/>
          </p:cNvSpPr>
          <p:nvPr>
            <p:ph type="body" idx="1"/>
          </p:nvPr>
        </p:nvSpPr>
        <p:spPr>
          <a:xfrm>
            <a:off x="1706464" y="13734221"/>
            <a:ext cx="18362295" cy="7088384"/>
          </a:xfrm>
        </p:spPr>
        <p:txBody>
          <a:bodyPr anchor="b"/>
          <a:lstStyle>
            <a:lvl1pPr marL="0" indent="0">
              <a:buNone/>
              <a:defRPr sz="6800">
                <a:solidFill>
                  <a:schemeClr val="tx1">
                    <a:tint val="75000"/>
                  </a:schemeClr>
                </a:solidFill>
              </a:defRPr>
            </a:lvl1pPr>
            <a:lvl2pPr marL="1543050" indent="0">
              <a:buNone/>
              <a:defRPr sz="6100">
                <a:solidFill>
                  <a:schemeClr val="tx1">
                    <a:tint val="75000"/>
                  </a:schemeClr>
                </a:solidFill>
              </a:defRPr>
            </a:lvl2pPr>
            <a:lvl3pPr marL="3086100" indent="0">
              <a:buNone/>
              <a:defRPr sz="5400">
                <a:solidFill>
                  <a:schemeClr val="tx1">
                    <a:tint val="75000"/>
                  </a:schemeClr>
                </a:solidFill>
              </a:defRPr>
            </a:lvl3pPr>
            <a:lvl4pPr marL="4629150" indent="0">
              <a:buNone/>
              <a:defRPr sz="4700">
                <a:solidFill>
                  <a:schemeClr val="tx1">
                    <a:tint val="75000"/>
                  </a:schemeClr>
                </a:solidFill>
              </a:defRPr>
            </a:lvl4pPr>
            <a:lvl5pPr marL="6172200" indent="0">
              <a:buNone/>
              <a:defRPr sz="4700">
                <a:solidFill>
                  <a:schemeClr val="tx1">
                    <a:tint val="75000"/>
                  </a:schemeClr>
                </a:solidFill>
              </a:defRPr>
            </a:lvl5pPr>
            <a:lvl6pPr marL="7715250" indent="0">
              <a:buNone/>
              <a:defRPr sz="4700">
                <a:solidFill>
                  <a:schemeClr val="tx1">
                    <a:tint val="75000"/>
                  </a:schemeClr>
                </a:solidFill>
              </a:defRPr>
            </a:lvl6pPr>
            <a:lvl7pPr marL="9258300" indent="0">
              <a:buNone/>
              <a:defRPr sz="4700">
                <a:solidFill>
                  <a:schemeClr val="tx1">
                    <a:tint val="75000"/>
                  </a:schemeClr>
                </a:solidFill>
              </a:defRPr>
            </a:lvl7pPr>
            <a:lvl8pPr marL="10801350" indent="0">
              <a:buNone/>
              <a:defRPr sz="4700">
                <a:solidFill>
                  <a:schemeClr val="tx1">
                    <a:tint val="75000"/>
                  </a:schemeClr>
                </a:solidFill>
              </a:defRPr>
            </a:lvl8pPr>
            <a:lvl9pPr marL="12344400" indent="0">
              <a:buNone/>
              <a:defRPr sz="47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F983748-E03C-485D-816E-74B96F21D274}" type="datetimeFigureOut">
              <a:rPr lang="en-US" smtClean="0"/>
              <a:t>7/23/23</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sz="half" idx="1"/>
          </p:nvPr>
        </p:nvSpPr>
        <p:spPr>
          <a:xfrm>
            <a:off x="2550319" y="35726968"/>
            <a:ext cx="22787848" cy="101045127"/>
          </a:xfrm>
        </p:spPr>
        <p:txBody>
          <a:bodyPr/>
          <a:lstStyle>
            <a:lvl1pPr>
              <a:defRPr sz="9500"/>
            </a:lvl1pPr>
            <a:lvl2pPr>
              <a:defRPr sz="8100"/>
            </a:lvl2pPr>
            <a:lvl3pPr>
              <a:defRPr sz="6800"/>
            </a:lvl3pPr>
            <a:lvl4pPr>
              <a:defRPr sz="6100"/>
            </a:lvl4pPr>
            <a:lvl5pPr>
              <a:defRPr sz="6100"/>
            </a:lvl5pPr>
            <a:lvl6pPr>
              <a:defRPr sz="6100"/>
            </a:lvl6pPr>
            <a:lvl7pPr>
              <a:defRPr sz="6100"/>
            </a:lvl7pPr>
            <a:lvl8pPr>
              <a:defRPr sz="6100"/>
            </a:lvl8pPr>
            <a:lvl9pPr>
              <a:defRPr sz="61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25698212" y="35726968"/>
            <a:ext cx="22787848" cy="101045127"/>
          </a:xfrm>
        </p:spPr>
        <p:txBody>
          <a:bodyPr/>
          <a:lstStyle>
            <a:lvl1pPr>
              <a:defRPr sz="9500"/>
            </a:lvl1pPr>
            <a:lvl2pPr>
              <a:defRPr sz="8100"/>
            </a:lvl2pPr>
            <a:lvl3pPr>
              <a:defRPr sz="6800"/>
            </a:lvl3pPr>
            <a:lvl4pPr>
              <a:defRPr sz="6100"/>
            </a:lvl4pPr>
            <a:lvl5pPr>
              <a:defRPr sz="6100"/>
            </a:lvl5pPr>
            <a:lvl6pPr>
              <a:defRPr sz="6100"/>
            </a:lvl6pPr>
            <a:lvl7pPr>
              <a:defRPr sz="6100"/>
            </a:lvl7pPr>
            <a:lvl8pPr>
              <a:defRPr sz="6100"/>
            </a:lvl8pPr>
            <a:lvl9pPr>
              <a:defRPr sz="61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4"/>
          <p:cNvSpPr>
            <a:spLocks noGrp="1"/>
          </p:cNvSpPr>
          <p:nvPr>
            <p:ph type="dt" sz="half" idx="10"/>
          </p:nvPr>
        </p:nvSpPr>
        <p:spPr/>
        <p:txBody>
          <a:bodyPr/>
          <a:lstStyle/>
          <a:p>
            <a:fld id="{4F983748-E03C-485D-816E-74B96F21D274}" type="datetimeFigureOut">
              <a:rPr lang="en-US" smtClean="0"/>
              <a:t>7/23/23</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080135" y="1297665"/>
            <a:ext cx="19442430" cy="5400675"/>
          </a:xfrm>
        </p:spPr>
        <p:txBody>
          <a:bodyPr/>
          <a:lstStyle>
            <a:lvl1pPr>
              <a:defRPr/>
            </a:lvl1pPr>
          </a:lstStyle>
          <a:p>
            <a:r>
              <a:rPr lang="zh-CN" altLang="en-US"/>
              <a:t>单击此处编辑母版标题样式</a:t>
            </a:r>
            <a:endParaRPr lang="en-US"/>
          </a:p>
        </p:txBody>
      </p:sp>
      <p:sp>
        <p:nvSpPr>
          <p:cNvPr id="3" name="文本占位符 2"/>
          <p:cNvSpPr>
            <a:spLocks noGrp="1"/>
          </p:cNvSpPr>
          <p:nvPr>
            <p:ph type="body" idx="1"/>
          </p:nvPr>
        </p:nvSpPr>
        <p:spPr>
          <a:xfrm>
            <a:off x="1080135" y="7253409"/>
            <a:ext cx="9544944" cy="3022875"/>
          </a:xfrm>
        </p:spPr>
        <p:txBody>
          <a:bodyPr anchor="b"/>
          <a:lstStyle>
            <a:lvl1pPr marL="0" indent="0">
              <a:buNone/>
              <a:defRPr sz="8100" b="1"/>
            </a:lvl1pPr>
            <a:lvl2pPr marL="1543050" indent="0">
              <a:buNone/>
              <a:defRPr sz="6800" b="1"/>
            </a:lvl2pPr>
            <a:lvl3pPr marL="3086100" indent="0">
              <a:buNone/>
              <a:defRPr sz="6100" b="1"/>
            </a:lvl3pPr>
            <a:lvl4pPr marL="4629150" indent="0">
              <a:buNone/>
              <a:defRPr sz="5400" b="1"/>
            </a:lvl4pPr>
            <a:lvl5pPr marL="6172200" indent="0">
              <a:buNone/>
              <a:defRPr sz="5400" b="1"/>
            </a:lvl5pPr>
            <a:lvl6pPr marL="7715250" indent="0">
              <a:buNone/>
              <a:defRPr sz="5400" b="1"/>
            </a:lvl6pPr>
            <a:lvl7pPr marL="9258300" indent="0">
              <a:buNone/>
              <a:defRPr sz="5400" b="1"/>
            </a:lvl7pPr>
            <a:lvl8pPr marL="10801350" indent="0">
              <a:buNone/>
              <a:defRPr sz="5400" b="1"/>
            </a:lvl8pPr>
            <a:lvl9pPr marL="12344400" indent="0">
              <a:buNone/>
              <a:defRPr sz="5400" b="1"/>
            </a:lvl9pPr>
          </a:lstStyle>
          <a:p>
            <a:pPr lvl="0"/>
            <a:r>
              <a:rPr lang="zh-CN" altLang="en-US"/>
              <a:t>单击此处编辑母版文本样式</a:t>
            </a:r>
          </a:p>
        </p:txBody>
      </p:sp>
      <p:sp>
        <p:nvSpPr>
          <p:cNvPr id="4" name="内容占位符 3"/>
          <p:cNvSpPr>
            <a:spLocks noGrp="1"/>
          </p:cNvSpPr>
          <p:nvPr>
            <p:ph sz="half" idx="2"/>
          </p:nvPr>
        </p:nvSpPr>
        <p:spPr>
          <a:xfrm>
            <a:off x="1080135" y="10276284"/>
            <a:ext cx="9544944" cy="18669836"/>
          </a:xfrm>
        </p:spPr>
        <p:txBody>
          <a:bodyPr/>
          <a:lstStyle>
            <a:lvl1pPr>
              <a:defRPr sz="8100"/>
            </a:lvl1pPr>
            <a:lvl2pPr>
              <a:defRPr sz="6800"/>
            </a:lvl2pPr>
            <a:lvl3pPr>
              <a:defRPr sz="6100"/>
            </a:lvl3pPr>
            <a:lvl4pPr>
              <a:defRPr sz="5400"/>
            </a:lvl4pPr>
            <a:lvl5pPr>
              <a:defRPr sz="5400"/>
            </a:lvl5pPr>
            <a:lvl6pPr>
              <a:defRPr sz="5400"/>
            </a:lvl6pPr>
            <a:lvl7pPr>
              <a:defRPr sz="5400"/>
            </a:lvl7pPr>
            <a:lvl8pPr>
              <a:defRPr sz="5400"/>
            </a:lvl8pPr>
            <a:lvl9pPr>
              <a:defRPr sz="5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文本占位符 4"/>
          <p:cNvSpPr>
            <a:spLocks noGrp="1"/>
          </p:cNvSpPr>
          <p:nvPr>
            <p:ph type="body" sz="quarter" idx="3"/>
          </p:nvPr>
        </p:nvSpPr>
        <p:spPr>
          <a:xfrm>
            <a:off x="10973873" y="7253409"/>
            <a:ext cx="9548693" cy="3022875"/>
          </a:xfrm>
        </p:spPr>
        <p:txBody>
          <a:bodyPr anchor="b"/>
          <a:lstStyle>
            <a:lvl1pPr marL="0" indent="0">
              <a:buNone/>
              <a:defRPr sz="8100" b="1"/>
            </a:lvl1pPr>
            <a:lvl2pPr marL="1543050" indent="0">
              <a:buNone/>
              <a:defRPr sz="6800" b="1"/>
            </a:lvl2pPr>
            <a:lvl3pPr marL="3086100" indent="0">
              <a:buNone/>
              <a:defRPr sz="6100" b="1"/>
            </a:lvl3pPr>
            <a:lvl4pPr marL="4629150" indent="0">
              <a:buNone/>
              <a:defRPr sz="5400" b="1"/>
            </a:lvl4pPr>
            <a:lvl5pPr marL="6172200" indent="0">
              <a:buNone/>
              <a:defRPr sz="5400" b="1"/>
            </a:lvl5pPr>
            <a:lvl6pPr marL="7715250" indent="0">
              <a:buNone/>
              <a:defRPr sz="5400" b="1"/>
            </a:lvl6pPr>
            <a:lvl7pPr marL="9258300" indent="0">
              <a:buNone/>
              <a:defRPr sz="5400" b="1"/>
            </a:lvl7pPr>
            <a:lvl8pPr marL="10801350" indent="0">
              <a:buNone/>
              <a:defRPr sz="5400" b="1"/>
            </a:lvl8pPr>
            <a:lvl9pPr marL="12344400" indent="0">
              <a:buNone/>
              <a:defRPr sz="5400" b="1"/>
            </a:lvl9pPr>
          </a:lstStyle>
          <a:p>
            <a:pPr lvl="0"/>
            <a:r>
              <a:rPr lang="zh-CN" altLang="en-US"/>
              <a:t>单击此处编辑母版文本样式</a:t>
            </a:r>
          </a:p>
        </p:txBody>
      </p:sp>
      <p:sp>
        <p:nvSpPr>
          <p:cNvPr id="6" name="内容占位符 5"/>
          <p:cNvSpPr>
            <a:spLocks noGrp="1"/>
          </p:cNvSpPr>
          <p:nvPr>
            <p:ph sz="quarter" idx="4"/>
          </p:nvPr>
        </p:nvSpPr>
        <p:spPr>
          <a:xfrm>
            <a:off x="10973873" y="10276284"/>
            <a:ext cx="9548693" cy="18669836"/>
          </a:xfrm>
        </p:spPr>
        <p:txBody>
          <a:bodyPr/>
          <a:lstStyle>
            <a:lvl1pPr>
              <a:defRPr sz="8100"/>
            </a:lvl1pPr>
            <a:lvl2pPr>
              <a:defRPr sz="6800"/>
            </a:lvl2pPr>
            <a:lvl3pPr>
              <a:defRPr sz="6100"/>
            </a:lvl3pPr>
            <a:lvl4pPr>
              <a:defRPr sz="5400"/>
            </a:lvl4pPr>
            <a:lvl5pPr>
              <a:defRPr sz="5400"/>
            </a:lvl5pPr>
            <a:lvl6pPr>
              <a:defRPr sz="5400"/>
            </a:lvl6pPr>
            <a:lvl7pPr>
              <a:defRPr sz="5400"/>
            </a:lvl7pPr>
            <a:lvl8pPr>
              <a:defRPr sz="5400"/>
            </a:lvl8pPr>
            <a:lvl9pPr>
              <a:defRPr sz="5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6"/>
          <p:cNvSpPr>
            <a:spLocks noGrp="1"/>
          </p:cNvSpPr>
          <p:nvPr>
            <p:ph type="dt" sz="half" idx="10"/>
          </p:nvPr>
        </p:nvSpPr>
        <p:spPr/>
        <p:txBody>
          <a:bodyPr/>
          <a:lstStyle/>
          <a:p>
            <a:fld id="{4F983748-E03C-485D-816E-74B96F21D274}" type="datetimeFigureOut">
              <a:rPr lang="en-US" smtClean="0"/>
              <a:t>7/23/23</a:t>
            </a:fld>
            <a:endParaRPr lang="en-US"/>
          </a:p>
        </p:txBody>
      </p:sp>
      <p:sp>
        <p:nvSpPr>
          <p:cNvPr id="8" name="页脚占位符 7"/>
          <p:cNvSpPr>
            <a:spLocks noGrp="1"/>
          </p:cNvSpPr>
          <p:nvPr>
            <p:ph type="ftr" sz="quarter" idx="11"/>
          </p:nvPr>
        </p:nvSpPr>
        <p:spPr/>
        <p:txBody>
          <a:bodyPr/>
          <a:lstStyle/>
          <a:p>
            <a:endParaRPr lang="en-US"/>
          </a:p>
        </p:txBody>
      </p:sp>
      <p:sp>
        <p:nvSpPr>
          <p:cNvPr id="9" name="灯片编号占位符 8"/>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日期占位符 2"/>
          <p:cNvSpPr>
            <a:spLocks noGrp="1"/>
          </p:cNvSpPr>
          <p:nvPr>
            <p:ph type="dt" sz="half" idx="10"/>
          </p:nvPr>
        </p:nvSpPr>
        <p:spPr/>
        <p:txBody>
          <a:bodyPr/>
          <a:lstStyle/>
          <a:p>
            <a:fld id="{4F983748-E03C-485D-816E-74B96F21D274}" type="datetimeFigureOut">
              <a:rPr lang="en-US" smtClean="0"/>
              <a:t>7/23/23</a:t>
            </a:fld>
            <a:endParaRPr lang="en-US"/>
          </a:p>
        </p:txBody>
      </p:sp>
      <p:sp>
        <p:nvSpPr>
          <p:cNvPr id="4" name="页脚占位符 3"/>
          <p:cNvSpPr>
            <a:spLocks noGrp="1"/>
          </p:cNvSpPr>
          <p:nvPr>
            <p:ph type="ftr" sz="quarter" idx="11"/>
          </p:nvPr>
        </p:nvSpPr>
        <p:spPr/>
        <p:txBody>
          <a:bodyPr/>
          <a:lstStyle/>
          <a:p>
            <a:endParaRPr lang="en-US"/>
          </a:p>
        </p:txBody>
      </p:sp>
      <p:sp>
        <p:nvSpPr>
          <p:cNvPr id="5" name="灯片编号占位符 4"/>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F983748-E03C-485D-816E-74B96F21D274}" type="datetimeFigureOut">
              <a:rPr lang="en-US" smtClean="0"/>
              <a:t>7/23/23</a:t>
            </a:fld>
            <a:endParaRPr lang="en-US"/>
          </a:p>
        </p:txBody>
      </p:sp>
      <p:sp>
        <p:nvSpPr>
          <p:cNvPr id="3" name="页脚占位符 2"/>
          <p:cNvSpPr>
            <a:spLocks noGrp="1"/>
          </p:cNvSpPr>
          <p:nvPr>
            <p:ph type="ftr" sz="quarter" idx="11"/>
          </p:nvPr>
        </p:nvSpPr>
        <p:spPr/>
        <p:txBody>
          <a:bodyPr/>
          <a:lstStyle/>
          <a:p>
            <a:endParaRPr lang="en-US"/>
          </a:p>
        </p:txBody>
      </p:sp>
      <p:sp>
        <p:nvSpPr>
          <p:cNvPr id="4" name="灯片编号占位符 3"/>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080136" y="1290161"/>
            <a:ext cx="7107139" cy="5490686"/>
          </a:xfrm>
        </p:spPr>
        <p:txBody>
          <a:bodyPr anchor="b"/>
          <a:lstStyle>
            <a:lvl1pPr algn="l">
              <a:defRPr sz="6800" b="1"/>
            </a:lvl1pPr>
          </a:lstStyle>
          <a:p>
            <a:r>
              <a:rPr lang="zh-CN" altLang="en-US"/>
              <a:t>单击此处编辑母版标题样式</a:t>
            </a:r>
            <a:endParaRPr lang="en-US"/>
          </a:p>
        </p:txBody>
      </p:sp>
      <p:sp>
        <p:nvSpPr>
          <p:cNvPr id="3" name="内容占位符 2"/>
          <p:cNvSpPr>
            <a:spLocks noGrp="1"/>
          </p:cNvSpPr>
          <p:nvPr>
            <p:ph idx="1"/>
          </p:nvPr>
        </p:nvSpPr>
        <p:spPr>
          <a:xfrm>
            <a:off x="8446056" y="1290164"/>
            <a:ext cx="12076509" cy="27655959"/>
          </a:xfrm>
        </p:spPr>
        <p:txBody>
          <a:bodyPr/>
          <a:lstStyle>
            <a:lvl1pPr>
              <a:defRPr sz="10800"/>
            </a:lvl1pPr>
            <a:lvl2pPr>
              <a:defRPr sz="9500"/>
            </a:lvl2pPr>
            <a:lvl3pPr>
              <a:defRPr sz="8100"/>
            </a:lvl3pPr>
            <a:lvl4pPr>
              <a:defRPr sz="6800"/>
            </a:lvl4pPr>
            <a:lvl5pPr>
              <a:defRPr sz="6800"/>
            </a:lvl5pPr>
            <a:lvl6pPr>
              <a:defRPr sz="6800"/>
            </a:lvl6pPr>
            <a:lvl7pPr>
              <a:defRPr sz="6800"/>
            </a:lvl7pPr>
            <a:lvl8pPr>
              <a:defRPr sz="6800"/>
            </a:lvl8pPr>
            <a:lvl9pPr>
              <a:defRPr sz="6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文本占位符 3"/>
          <p:cNvSpPr>
            <a:spLocks noGrp="1"/>
          </p:cNvSpPr>
          <p:nvPr>
            <p:ph type="body" sz="half" idx="2"/>
          </p:nvPr>
        </p:nvSpPr>
        <p:spPr>
          <a:xfrm>
            <a:off x="1080136" y="6780850"/>
            <a:ext cx="7107139" cy="22165273"/>
          </a:xfrm>
        </p:spPr>
        <p:txBody>
          <a:bodyPr/>
          <a:lstStyle>
            <a:lvl1pPr marL="0" indent="0">
              <a:buNone/>
              <a:defRPr sz="4700"/>
            </a:lvl1pPr>
            <a:lvl2pPr marL="1543050" indent="0">
              <a:buNone/>
              <a:defRPr sz="4100"/>
            </a:lvl2pPr>
            <a:lvl3pPr marL="3086100" indent="0">
              <a:buNone/>
              <a:defRPr sz="3400"/>
            </a:lvl3pPr>
            <a:lvl4pPr marL="4629150" indent="0">
              <a:buNone/>
              <a:defRPr sz="3000"/>
            </a:lvl4pPr>
            <a:lvl5pPr marL="6172200" indent="0">
              <a:buNone/>
              <a:defRPr sz="3000"/>
            </a:lvl5pPr>
            <a:lvl6pPr marL="7715250" indent="0">
              <a:buNone/>
              <a:defRPr sz="3000"/>
            </a:lvl6pPr>
            <a:lvl7pPr marL="9258300" indent="0">
              <a:buNone/>
              <a:defRPr sz="3000"/>
            </a:lvl7pPr>
            <a:lvl8pPr marL="10801350" indent="0">
              <a:buNone/>
              <a:defRPr sz="3000"/>
            </a:lvl8pPr>
            <a:lvl9pPr marL="12344400" indent="0">
              <a:buNone/>
              <a:defRPr sz="3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F983748-E03C-485D-816E-74B96F21D274}" type="datetimeFigureOut">
              <a:rPr lang="en-US" smtClean="0"/>
              <a:t>7/23/23</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4234280" y="22682835"/>
            <a:ext cx="12961620" cy="2677837"/>
          </a:xfrm>
        </p:spPr>
        <p:txBody>
          <a:bodyPr anchor="b"/>
          <a:lstStyle>
            <a:lvl1pPr algn="l">
              <a:defRPr sz="6800" b="1"/>
            </a:lvl1pPr>
          </a:lstStyle>
          <a:p>
            <a:r>
              <a:rPr lang="zh-CN" altLang="en-US"/>
              <a:t>单击此处编辑母版标题样式</a:t>
            </a:r>
            <a:endParaRPr lang="en-US"/>
          </a:p>
        </p:txBody>
      </p:sp>
      <p:sp>
        <p:nvSpPr>
          <p:cNvPr id="3" name="图片占位符 2"/>
          <p:cNvSpPr>
            <a:spLocks noGrp="1"/>
          </p:cNvSpPr>
          <p:nvPr>
            <p:ph type="pic" idx="1"/>
          </p:nvPr>
        </p:nvSpPr>
        <p:spPr>
          <a:xfrm>
            <a:off x="4234280" y="2895362"/>
            <a:ext cx="12961620" cy="19442430"/>
          </a:xfrm>
        </p:spPr>
        <p:txBody>
          <a:bodyPr/>
          <a:lstStyle>
            <a:lvl1pPr marL="0" indent="0">
              <a:buNone/>
              <a:defRPr sz="10800"/>
            </a:lvl1pPr>
            <a:lvl2pPr marL="1543050" indent="0">
              <a:buNone/>
              <a:defRPr sz="9500"/>
            </a:lvl2pPr>
            <a:lvl3pPr marL="3086100" indent="0">
              <a:buNone/>
              <a:defRPr sz="8100"/>
            </a:lvl3pPr>
            <a:lvl4pPr marL="4629150" indent="0">
              <a:buNone/>
              <a:defRPr sz="6800"/>
            </a:lvl4pPr>
            <a:lvl5pPr marL="6172200" indent="0">
              <a:buNone/>
              <a:defRPr sz="6800"/>
            </a:lvl5pPr>
            <a:lvl6pPr marL="7715250" indent="0">
              <a:buNone/>
              <a:defRPr sz="6800"/>
            </a:lvl6pPr>
            <a:lvl7pPr marL="9258300" indent="0">
              <a:buNone/>
              <a:defRPr sz="6800"/>
            </a:lvl7pPr>
            <a:lvl8pPr marL="10801350" indent="0">
              <a:buNone/>
              <a:defRPr sz="6800"/>
            </a:lvl8pPr>
            <a:lvl9pPr marL="12344400" indent="0">
              <a:buNone/>
              <a:defRPr sz="6800"/>
            </a:lvl9pPr>
          </a:lstStyle>
          <a:p>
            <a:endParaRPr lang="en-US"/>
          </a:p>
        </p:txBody>
      </p:sp>
      <p:sp>
        <p:nvSpPr>
          <p:cNvPr id="4" name="文本占位符 3"/>
          <p:cNvSpPr>
            <a:spLocks noGrp="1"/>
          </p:cNvSpPr>
          <p:nvPr>
            <p:ph type="body" sz="half" idx="2"/>
          </p:nvPr>
        </p:nvSpPr>
        <p:spPr>
          <a:xfrm>
            <a:off x="4234280" y="25360672"/>
            <a:ext cx="12961620" cy="3802973"/>
          </a:xfrm>
        </p:spPr>
        <p:txBody>
          <a:bodyPr/>
          <a:lstStyle>
            <a:lvl1pPr marL="0" indent="0">
              <a:buNone/>
              <a:defRPr sz="4700"/>
            </a:lvl1pPr>
            <a:lvl2pPr marL="1543050" indent="0">
              <a:buNone/>
              <a:defRPr sz="4100"/>
            </a:lvl2pPr>
            <a:lvl3pPr marL="3086100" indent="0">
              <a:buNone/>
              <a:defRPr sz="3400"/>
            </a:lvl3pPr>
            <a:lvl4pPr marL="4629150" indent="0">
              <a:buNone/>
              <a:defRPr sz="3000"/>
            </a:lvl4pPr>
            <a:lvl5pPr marL="6172200" indent="0">
              <a:buNone/>
              <a:defRPr sz="3000"/>
            </a:lvl5pPr>
            <a:lvl6pPr marL="7715250" indent="0">
              <a:buNone/>
              <a:defRPr sz="3000"/>
            </a:lvl6pPr>
            <a:lvl7pPr marL="9258300" indent="0">
              <a:buNone/>
              <a:defRPr sz="3000"/>
            </a:lvl7pPr>
            <a:lvl8pPr marL="10801350" indent="0">
              <a:buNone/>
              <a:defRPr sz="3000"/>
            </a:lvl8pPr>
            <a:lvl9pPr marL="12344400" indent="0">
              <a:buNone/>
              <a:defRPr sz="3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F983748-E03C-485D-816E-74B96F21D274}" type="datetimeFigureOut">
              <a:rPr lang="en-US" smtClean="0"/>
              <a:t>7/23/23</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080135" y="1297665"/>
            <a:ext cx="19442430" cy="5400675"/>
          </a:xfrm>
          <a:prstGeom prst="rect">
            <a:avLst/>
          </a:prstGeom>
        </p:spPr>
        <p:txBody>
          <a:bodyPr vert="horz" lIns="308610" tIns="154305" rIns="308610" bIns="154305" rtlCol="0" anchor="ctr">
            <a:normAutofit/>
          </a:bodyPr>
          <a:lstStyle/>
          <a:p>
            <a:r>
              <a:rPr lang="zh-CN" altLang="en-US"/>
              <a:t>单击此处编辑母版标题样式</a:t>
            </a:r>
            <a:endParaRPr lang="en-US"/>
          </a:p>
        </p:txBody>
      </p:sp>
      <p:sp>
        <p:nvSpPr>
          <p:cNvPr id="3" name="文本占位符 2"/>
          <p:cNvSpPr>
            <a:spLocks noGrp="1"/>
          </p:cNvSpPr>
          <p:nvPr>
            <p:ph type="body" idx="1"/>
          </p:nvPr>
        </p:nvSpPr>
        <p:spPr>
          <a:xfrm>
            <a:off x="1080135" y="7560947"/>
            <a:ext cx="19442430" cy="21385175"/>
          </a:xfrm>
          <a:prstGeom prst="rect">
            <a:avLst/>
          </a:prstGeom>
        </p:spPr>
        <p:txBody>
          <a:bodyPr vert="horz" lIns="308610" tIns="154305" rIns="308610" bIns="154305"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2"/>
          </p:nvPr>
        </p:nvSpPr>
        <p:spPr>
          <a:xfrm>
            <a:off x="1080135" y="30033756"/>
            <a:ext cx="5040630" cy="1725216"/>
          </a:xfrm>
          <a:prstGeom prst="rect">
            <a:avLst/>
          </a:prstGeom>
        </p:spPr>
        <p:txBody>
          <a:bodyPr vert="horz" lIns="308610" tIns="154305" rIns="308610" bIns="154305" rtlCol="0" anchor="ctr"/>
          <a:lstStyle>
            <a:lvl1pPr algn="l">
              <a:defRPr sz="4100">
                <a:solidFill>
                  <a:schemeClr val="tx1">
                    <a:tint val="75000"/>
                  </a:schemeClr>
                </a:solidFill>
              </a:defRPr>
            </a:lvl1pPr>
          </a:lstStyle>
          <a:p>
            <a:fld id="{4F983748-E03C-485D-816E-74B96F21D274}" type="datetimeFigureOut">
              <a:rPr lang="en-US" smtClean="0"/>
              <a:t>7/23/23</a:t>
            </a:fld>
            <a:endParaRPr lang="en-US"/>
          </a:p>
        </p:txBody>
      </p:sp>
      <p:sp>
        <p:nvSpPr>
          <p:cNvPr id="5" name="页脚占位符 4"/>
          <p:cNvSpPr>
            <a:spLocks noGrp="1"/>
          </p:cNvSpPr>
          <p:nvPr>
            <p:ph type="ftr" sz="quarter" idx="3"/>
          </p:nvPr>
        </p:nvSpPr>
        <p:spPr>
          <a:xfrm>
            <a:off x="7380923" y="30033756"/>
            <a:ext cx="6840855" cy="1725216"/>
          </a:xfrm>
          <a:prstGeom prst="rect">
            <a:avLst/>
          </a:prstGeom>
        </p:spPr>
        <p:txBody>
          <a:bodyPr vert="horz" lIns="308610" tIns="154305" rIns="308610" bIns="154305" rtlCol="0" anchor="ctr"/>
          <a:lstStyle>
            <a:lvl1pPr algn="ctr">
              <a:defRPr sz="4100">
                <a:solidFill>
                  <a:schemeClr val="tx1">
                    <a:tint val="75000"/>
                  </a:schemeClr>
                </a:solidFill>
              </a:defRPr>
            </a:lvl1pPr>
          </a:lstStyle>
          <a:p>
            <a:endParaRPr lang="en-US"/>
          </a:p>
        </p:txBody>
      </p:sp>
      <p:sp>
        <p:nvSpPr>
          <p:cNvPr id="6" name="灯片编号占位符 5"/>
          <p:cNvSpPr>
            <a:spLocks noGrp="1"/>
          </p:cNvSpPr>
          <p:nvPr>
            <p:ph type="sldNum" sz="quarter" idx="4"/>
          </p:nvPr>
        </p:nvSpPr>
        <p:spPr>
          <a:xfrm>
            <a:off x="15481935" y="30033756"/>
            <a:ext cx="5040630" cy="1725216"/>
          </a:xfrm>
          <a:prstGeom prst="rect">
            <a:avLst/>
          </a:prstGeom>
        </p:spPr>
        <p:txBody>
          <a:bodyPr vert="horz" lIns="308610" tIns="154305" rIns="308610" bIns="154305" rtlCol="0" anchor="ctr"/>
          <a:lstStyle>
            <a:lvl1pPr algn="r">
              <a:defRPr sz="4100">
                <a:solidFill>
                  <a:schemeClr val="tx1">
                    <a:tint val="75000"/>
                  </a:schemeClr>
                </a:solidFill>
              </a:defRPr>
            </a:lvl1pPr>
          </a:lstStyle>
          <a:p>
            <a:fld id="{76580BB3-141D-4914-84F9-D3B6B6CF357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86100" rtl="0" eaLnBrk="1" latinLnBrk="0" hangingPunct="1">
        <a:spcBef>
          <a:spcPct val="0"/>
        </a:spcBef>
        <a:buNone/>
        <a:defRPr sz="14900" kern="1200">
          <a:solidFill>
            <a:schemeClr val="tx1"/>
          </a:solidFill>
          <a:latin typeface="+mj-lt"/>
          <a:ea typeface="+mj-ea"/>
          <a:cs typeface="+mj-cs"/>
        </a:defRPr>
      </a:lvl1pPr>
    </p:titleStyle>
    <p:bodyStyle>
      <a:lvl1pPr marL="1157605" indent="-1157605" algn="l" defTabSz="3086100" rtl="0" eaLnBrk="1" latinLnBrk="0" hangingPunct="1">
        <a:spcBef>
          <a:spcPct val="20000"/>
        </a:spcBef>
        <a:buFont typeface="Arial" panose="020B0604020202020204" pitchFamily="34" charset="0"/>
        <a:buChar char="•"/>
        <a:defRPr sz="10800" kern="1200">
          <a:solidFill>
            <a:schemeClr val="tx1"/>
          </a:solidFill>
          <a:latin typeface="+mn-lt"/>
          <a:ea typeface="+mn-ea"/>
          <a:cs typeface="+mn-cs"/>
        </a:defRPr>
      </a:lvl1pPr>
      <a:lvl2pPr marL="2507615" indent="-964565" algn="l" defTabSz="308610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2pPr>
      <a:lvl3pPr marL="3857625" indent="-771525" algn="l" defTabSz="308610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3pPr>
      <a:lvl4pPr marL="5400675" indent="-771525" algn="l" defTabSz="3086100"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4pPr>
      <a:lvl5pPr marL="6943725" indent="-771525" algn="l" defTabSz="3086100"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5pPr>
      <a:lvl6pPr marL="8486775" indent="-771525" algn="l" defTabSz="3086100"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6pPr>
      <a:lvl7pPr marL="10029825" indent="-771525" algn="l" defTabSz="3086100"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7pPr>
      <a:lvl8pPr marL="11572875" indent="-771525" algn="l" defTabSz="3086100"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8pPr>
      <a:lvl9pPr marL="13115925" indent="-771525" algn="l" defTabSz="3086100"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9pPr>
    </p:bodyStyle>
    <p:otherStyle>
      <a:defPPr>
        <a:defRPr lang="en-US"/>
      </a:defPPr>
      <a:lvl1pPr marL="0" algn="l" defTabSz="3086100" rtl="0" eaLnBrk="1" latinLnBrk="0" hangingPunct="1">
        <a:defRPr sz="6100" kern="1200">
          <a:solidFill>
            <a:schemeClr val="tx1"/>
          </a:solidFill>
          <a:latin typeface="+mn-lt"/>
          <a:ea typeface="+mn-ea"/>
          <a:cs typeface="+mn-cs"/>
        </a:defRPr>
      </a:lvl1pPr>
      <a:lvl2pPr marL="1543050" algn="l" defTabSz="3086100" rtl="0" eaLnBrk="1" latinLnBrk="0" hangingPunct="1">
        <a:defRPr sz="6100" kern="1200">
          <a:solidFill>
            <a:schemeClr val="tx1"/>
          </a:solidFill>
          <a:latin typeface="+mn-lt"/>
          <a:ea typeface="+mn-ea"/>
          <a:cs typeface="+mn-cs"/>
        </a:defRPr>
      </a:lvl2pPr>
      <a:lvl3pPr marL="3086100" algn="l" defTabSz="3086100" rtl="0" eaLnBrk="1" latinLnBrk="0" hangingPunct="1">
        <a:defRPr sz="6100" kern="1200">
          <a:solidFill>
            <a:schemeClr val="tx1"/>
          </a:solidFill>
          <a:latin typeface="+mn-lt"/>
          <a:ea typeface="+mn-ea"/>
          <a:cs typeface="+mn-cs"/>
        </a:defRPr>
      </a:lvl3pPr>
      <a:lvl4pPr marL="4629150" algn="l" defTabSz="3086100" rtl="0" eaLnBrk="1" latinLnBrk="0" hangingPunct="1">
        <a:defRPr sz="6100" kern="1200">
          <a:solidFill>
            <a:schemeClr val="tx1"/>
          </a:solidFill>
          <a:latin typeface="+mn-lt"/>
          <a:ea typeface="+mn-ea"/>
          <a:cs typeface="+mn-cs"/>
        </a:defRPr>
      </a:lvl4pPr>
      <a:lvl5pPr marL="6172200" algn="l" defTabSz="3086100" rtl="0" eaLnBrk="1" latinLnBrk="0" hangingPunct="1">
        <a:defRPr sz="6100" kern="1200">
          <a:solidFill>
            <a:schemeClr val="tx1"/>
          </a:solidFill>
          <a:latin typeface="+mn-lt"/>
          <a:ea typeface="+mn-ea"/>
          <a:cs typeface="+mn-cs"/>
        </a:defRPr>
      </a:lvl5pPr>
      <a:lvl6pPr marL="7715250" algn="l" defTabSz="3086100" rtl="0" eaLnBrk="1" latinLnBrk="0" hangingPunct="1">
        <a:defRPr sz="6100" kern="1200">
          <a:solidFill>
            <a:schemeClr val="tx1"/>
          </a:solidFill>
          <a:latin typeface="+mn-lt"/>
          <a:ea typeface="+mn-ea"/>
          <a:cs typeface="+mn-cs"/>
        </a:defRPr>
      </a:lvl6pPr>
      <a:lvl7pPr marL="9258300" algn="l" defTabSz="3086100" rtl="0" eaLnBrk="1" latinLnBrk="0" hangingPunct="1">
        <a:defRPr sz="6100" kern="1200">
          <a:solidFill>
            <a:schemeClr val="tx1"/>
          </a:solidFill>
          <a:latin typeface="+mn-lt"/>
          <a:ea typeface="+mn-ea"/>
          <a:cs typeface="+mn-cs"/>
        </a:defRPr>
      </a:lvl7pPr>
      <a:lvl8pPr marL="10801350" algn="l" defTabSz="3086100" rtl="0" eaLnBrk="1" latinLnBrk="0" hangingPunct="1">
        <a:defRPr sz="6100" kern="1200">
          <a:solidFill>
            <a:schemeClr val="tx1"/>
          </a:solidFill>
          <a:latin typeface="+mn-lt"/>
          <a:ea typeface="+mn-ea"/>
          <a:cs typeface="+mn-cs"/>
        </a:defRPr>
      </a:lvl8pPr>
      <a:lvl9pPr marL="12344400" algn="l" defTabSz="3086100"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bwMode="auto">
          <a:xfrm>
            <a:off x="0" y="2484501"/>
            <a:ext cx="21602700" cy="149554"/>
          </a:xfrm>
          <a:prstGeom prst="rect">
            <a:avLst/>
          </a:prstGeom>
          <a:solidFill>
            <a:schemeClr val="tx2">
              <a:lumMod val="75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294574" tIns="147287" rIns="294574" bIns="147287" numCol="1" rtlCol="0" anchor="t" anchorCtr="0" compatLnSpc="1"/>
          <a:lstStyle/>
          <a:p>
            <a:endParaRPr lang="en-US">
              <a:solidFill>
                <a:schemeClr val="tx1"/>
              </a:solidFill>
              <a:latin typeface="Arial" panose="020B0604020202020204" pitchFamily="34"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 y="31035673"/>
            <a:ext cx="21715413" cy="255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Footer Placeholder 1"/>
          <p:cNvSpPr>
            <a:spLocks noGrp="1"/>
          </p:cNvSpPr>
          <p:nvPr>
            <p:ph type="ftr" sz="quarter" idx="11"/>
          </p:nvPr>
        </p:nvSpPr>
        <p:spPr>
          <a:xfrm>
            <a:off x="540000" y="31251697"/>
            <a:ext cx="20519999" cy="880319"/>
          </a:xfrm>
        </p:spPr>
        <p:txBody>
          <a:bodyPr/>
          <a:lstStyle/>
          <a:p>
            <a:r>
              <a:rPr lang="en-US" sz="3200" dirty="0">
                <a:solidFill>
                  <a:schemeClr val="tx2">
                    <a:lumMod val="75000"/>
                  </a:schemeClr>
                </a:solidFill>
                <a:latin typeface="Times New Roman" panose="02020603050405020304" pitchFamily="18" charset="0"/>
                <a:cs typeface="Times New Roman" panose="02020603050405020304" pitchFamily="18" charset="0"/>
              </a:rPr>
              <a:t>University of Michigan - Shanghai Jiao Tong University Joint Institute</a:t>
            </a:r>
          </a:p>
        </p:txBody>
      </p:sp>
      <p:pic>
        <p:nvPicPr>
          <p:cNvPr id="33" name="Picture 2" descr="C:\Users\cpro01\Desktop\夏季毕业设计展\post\LOGO-0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8925" y="217488"/>
            <a:ext cx="7780338"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3"/>
          <p:cNvSpPr txBox="1"/>
          <p:nvPr/>
        </p:nvSpPr>
        <p:spPr>
          <a:xfrm>
            <a:off x="8640960" y="720305"/>
            <a:ext cx="12529542" cy="939800"/>
          </a:xfrm>
          <a:prstGeom prst="rect">
            <a:avLst/>
          </a:prstGeom>
          <a:solidFill>
            <a:schemeClr val="bg1"/>
          </a:solidFill>
        </p:spPr>
        <p:txBody>
          <a:bodyPr wrap="square">
            <a:spAutoFit/>
          </a:bodyPr>
          <a:lstStyle/>
          <a:p>
            <a:pPr algn="r" fontAlgn="auto">
              <a:spcBef>
                <a:spcPts val="0"/>
              </a:spcBef>
              <a:spcAft>
                <a:spcPts val="0"/>
              </a:spcAft>
              <a:defRPr/>
            </a:pPr>
            <a:r>
              <a:rPr lang="en-US" sz="5500" b="1" dirty="0">
                <a:solidFill>
                  <a:schemeClr val="tx2">
                    <a:lumMod val="75000"/>
                  </a:schemeClr>
                </a:solidFill>
                <a:latin typeface="Times New Roman" panose="02020603050405020304" pitchFamily="18" charset="0"/>
                <a:cs typeface="Times New Roman" panose="02020603050405020304" pitchFamily="18" charset="0"/>
              </a:rPr>
              <a:t>VG100 • Introduction to Engineering</a:t>
            </a:r>
            <a:endParaRPr lang="en-US" altLang="zh-CN" sz="55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20" name="TextBox 3"/>
          <p:cNvSpPr>
            <a:spLocks noChangeArrowheads="1"/>
          </p:cNvSpPr>
          <p:nvPr/>
        </p:nvSpPr>
        <p:spPr bwMode="auto">
          <a:xfrm>
            <a:off x="607954" y="7215952"/>
            <a:ext cx="6480175" cy="23398163"/>
          </a:xfrm>
          <a:prstGeom prst="rect">
            <a:avLst/>
          </a:prstGeom>
          <a:solidFill>
            <a:schemeClr val="bg1"/>
          </a:solidFill>
          <a:ln w="25400" cmpd="sng">
            <a:solidFill>
              <a:srgbClr val="366092"/>
            </a:solidFill>
            <a:miter lim="800000"/>
          </a:ln>
        </p:spPr>
        <p:txBody>
          <a:bodyPr lIns="90170" tIns="90170" rIns="90170" bIns="90170"/>
          <a:lstStyle/>
          <a:p>
            <a:pPr algn="ctr"/>
            <a:r>
              <a:rPr lang="en-US" sz="4000" b="1" u="sng" dirty="0">
                <a:solidFill>
                  <a:srgbClr val="17365D"/>
                </a:solidFill>
                <a:latin typeface="Calibri" panose="020F0502020204030204" pitchFamily="34" charset="0"/>
                <a:sym typeface="Calibri" panose="020F0502020204030204" pitchFamily="34" charset="0"/>
              </a:rPr>
              <a:t>Problem </a:t>
            </a:r>
          </a:p>
          <a:p>
            <a:pPr algn="ctr"/>
            <a:endParaRPr lang="zh-CN" altLang="en-US" sz="500" b="1" u="sng" dirty="0">
              <a:solidFill>
                <a:srgbClr val="17365D"/>
              </a:solidFill>
              <a:latin typeface="Calibri" panose="020F0502020204030204" pitchFamily="34" charset="0"/>
              <a:sym typeface="Calibri" panose="020F0502020204030204" pitchFamily="34" charset="0"/>
            </a:endParaRPr>
          </a:p>
          <a:p>
            <a:r>
              <a:rPr lang="en-US" sz="3200" dirty="0">
                <a:solidFill>
                  <a:schemeClr val="tx2"/>
                </a:solidFill>
                <a:effectLst/>
              </a:rPr>
              <a:t>Many construction workers encounter major or fatal collisions to head because the commonly utilized Type I hard hats do not offer protection against lateral impact. The Type II helmet that do offer side and lateral protection is composed of dense unventilated foam and is less commonly used </a:t>
            </a:r>
            <a:r>
              <a:rPr lang="en-US" sz="3200" dirty="0">
                <a:solidFill>
                  <a:schemeClr val="tx2"/>
                </a:solidFill>
              </a:rPr>
              <a:t>due to its added discomfort and lack of proper ventilation.</a:t>
            </a:r>
            <a:endParaRPr lang="en-US" sz="3200" dirty="0">
              <a:solidFill>
                <a:schemeClr val="tx2"/>
              </a:solidFill>
              <a:effectLst/>
            </a:endParaRPr>
          </a:p>
          <a:p>
            <a:endParaRPr lang="zh-CN" altLang="en-US" sz="3200" dirty="0">
              <a:solidFill>
                <a:srgbClr val="17375E"/>
              </a:solidFill>
            </a:endParaRPr>
          </a:p>
          <a:p>
            <a:pPr algn="ctr"/>
            <a:r>
              <a:rPr lang="en-US" altLang="zh-CN" sz="4000" b="1" u="sng" dirty="0">
                <a:solidFill>
                  <a:srgbClr val="17365D"/>
                </a:solidFill>
                <a:latin typeface="Calibri" panose="020F0502020204030204" pitchFamily="34" charset="0"/>
                <a:sym typeface="Calibri" panose="020F0502020204030204" pitchFamily="34" charset="0"/>
              </a:rPr>
              <a:t>Concept Generation</a:t>
            </a:r>
            <a:endParaRPr lang="zh-CN" altLang="en-US" sz="4000" b="1" u="sng" dirty="0">
              <a:solidFill>
                <a:srgbClr val="17365D"/>
              </a:solidFill>
              <a:latin typeface="Calibri" panose="020F0502020204030204" pitchFamily="34" charset="0"/>
              <a:sym typeface="Calibri" panose="020F0502020204030204" pitchFamily="34" charset="0"/>
            </a:endParaRPr>
          </a:p>
          <a:p>
            <a:r>
              <a:rPr lang="en-US" sz="3200" dirty="0">
                <a:solidFill>
                  <a:schemeClr val="tx2"/>
                </a:solidFill>
                <a:effectLst/>
              </a:rPr>
              <a:t>Our project intends to integrate honeycomb structural fuses into hard hats for construction workers in order to protect them from lateral impacts while maintaining breathability and improving user comfort.</a:t>
            </a:r>
          </a:p>
          <a:p>
            <a:pPr algn="ctr"/>
            <a:endParaRPr lang="en-US" sz="3200" b="1" u="sng" dirty="0">
              <a:solidFill>
                <a:srgbClr val="17365D"/>
              </a:solidFill>
              <a:latin typeface="Calibri" panose="020F0502020204030204" pitchFamily="34" charset="0"/>
              <a:sym typeface="Calibri" panose="020F0502020204030204" pitchFamily="34" charset="0"/>
            </a:endParaRPr>
          </a:p>
          <a:p>
            <a:pPr algn="ctr"/>
            <a:r>
              <a:rPr lang="en-US" sz="4000" b="1" u="sng" dirty="0">
                <a:solidFill>
                  <a:srgbClr val="17365D"/>
                </a:solidFill>
                <a:latin typeface="Calibri" panose="020F0502020204030204" pitchFamily="34" charset="0"/>
                <a:sym typeface="Calibri" panose="020F0502020204030204" pitchFamily="34" charset="0"/>
              </a:rPr>
              <a:t>Design Description</a:t>
            </a:r>
            <a:endParaRPr lang="zh-CN" altLang="en-US" sz="3200" b="1" u="sng" dirty="0">
              <a:solidFill>
                <a:schemeClr val="tx2"/>
              </a:solidFill>
              <a:sym typeface="Calibri" panose="020F0502020204030204" pitchFamily="34" charset="0"/>
            </a:endParaRPr>
          </a:p>
          <a:p>
            <a:r>
              <a:rPr lang="en-US" sz="3200" dirty="0">
                <a:solidFill>
                  <a:schemeClr val="tx2"/>
                </a:solidFill>
                <a:effectLst/>
              </a:rPr>
              <a:t>Our solution is to place 4 units of honeycomb structural fuses to ensure protection in all directions of the head. The units are uniformly distributed in the space between the hat’s shell and the frame of the suspension straps. A gap is vacated for comfort and we integrated a suture on straps that </a:t>
            </a:r>
            <a:r>
              <a:rPr lang="en-US" sz="3200" dirty="0">
                <a:solidFill>
                  <a:schemeClr val="tx2"/>
                </a:solidFill>
              </a:rPr>
              <a:t>serves as a stitched </a:t>
            </a:r>
            <a:r>
              <a:rPr lang="en-US" sz="3200" dirty="0">
                <a:solidFill>
                  <a:schemeClr val="tx2"/>
                </a:solidFill>
                <a:effectLst/>
              </a:rPr>
              <a:t>designed to support initial impacts.</a:t>
            </a:r>
          </a:p>
        </p:txBody>
      </p:sp>
      <p:sp>
        <p:nvSpPr>
          <p:cNvPr id="22" name="TextBox 4"/>
          <p:cNvSpPr>
            <a:spLocks noChangeArrowheads="1"/>
          </p:cNvSpPr>
          <p:nvPr/>
        </p:nvSpPr>
        <p:spPr bwMode="auto">
          <a:xfrm>
            <a:off x="14555315" y="7313724"/>
            <a:ext cx="6488112" cy="23398162"/>
          </a:xfrm>
          <a:prstGeom prst="rect">
            <a:avLst/>
          </a:prstGeom>
          <a:solidFill>
            <a:schemeClr val="bg1"/>
          </a:solidFill>
          <a:ln w="25400" cmpd="sng">
            <a:solidFill>
              <a:srgbClr val="366092"/>
            </a:solidFill>
            <a:miter lim="800000"/>
          </a:ln>
        </p:spPr>
        <p:txBody>
          <a:bodyPr lIns="90170" tIns="90170" rIns="90170" bIns="90170"/>
          <a:lstStyle/>
          <a:p>
            <a:r>
              <a:rPr lang="en-US" altLang="zh-CN" sz="3200" dirty="0">
                <a:solidFill>
                  <a:srgbClr val="17375E"/>
                </a:solidFill>
                <a:latin typeface="Calibri" panose="020F0502020204030204" pitchFamily="34" charset="0"/>
                <a:sym typeface="Calibri" panose="020F0502020204030204" pitchFamily="34" charset="0"/>
              </a:rPr>
              <a:t>the</a:t>
            </a:r>
            <a:r>
              <a:rPr lang="en-US" altLang="zh-CN" sz="2400" dirty="0">
                <a:solidFill>
                  <a:srgbClr val="17365D"/>
                </a:solidFill>
                <a:latin typeface="Calibri" panose="020F0502020204030204" pitchFamily="34" charset="0"/>
                <a:sym typeface="Calibri" panose="020F0502020204030204" pitchFamily="34" charset="0"/>
              </a:rPr>
              <a:t> </a:t>
            </a:r>
            <a:r>
              <a:rPr lang="en-US" altLang="zh-CN" sz="3200" dirty="0">
                <a:solidFill>
                  <a:srgbClr val="17375E"/>
                </a:solidFill>
                <a:latin typeface="Calibri" panose="020F0502020204030204" pitchFamily="34" charset="0"/>
                <a:sym typeface="Calibri" panose="020F0502020204030204" pitchFamily="34" charset="0"/>
              </a:rPr>
              <a:t>structure can absorb an average of 31 J. Through conducting a drop test, the Honeycomb structure can support a maximum of 170N and the stitched fuse can support approximately 140N.</a:t>
            </a:r>
          </a:p>
          <a:p>
            <a:endParaRPr lang="en-US" altLang="zh-CN" sz="3200" dirty="0">
              <a:solidFill>
                <a:srgbClr val="17375E"/>
              </a:solidFill>
              <a:latin typeface="Calibri" panose="020F0502020204030204" pitchFamily="34" charset="0"/>
              <a:sym typeface="Calibri" panose="020F0502020204030204" pitchFamily="34" charset="0"/>
            </a:endParaRPr>
          </a:p>
          <a:p>
            <a:pPr algn="ctr"/>
            <a:endParaRPr lang="en-US" altLang="zh-CN" sz="4400" b="1" dirty="0">
              <a:solidFill>
                <a:srgbClr val="17365D"/>
              </a:solidFill>
              <a:latin typeface="Calibri" panose="020F0502020204030204" pitchFamily="34" charset="0"/>
              <a:sym typeface="Calibri" panose="020F0502020204030204" pitchFamily="34" charset="0"/>
            </a:endParaRPr>
          </a:p>
          <a:p>
            <a:pPr algn="ctr"/>
            <a:endParaRPr lang="en-US" altLang="zh-CN" sz="2800" b="1" dirty="0">
              <a:solidFill>
                <a:srgbClr val="17365D"/>
              </a:solidFill>
              <a:latin typeface="Calibri" panose="020F0502020204030204" pitchFamily="34" charset="0"/>
              <a:sym typeface="Calibri" panose="020F0502020204030204" pitchFamily="34" charset="0"/>
            </a:endParaRPr>
          </a:p>
          <a:p>
            <a:pPr algn="ctr"/>
            <a:endParaRPr lang="en-US" altLang="zh-CN" sz="2800" b="1" dirty="0">
              <a:solidFill>
                <a:srgbClr val="17365D"/>
              </a:solidFill>
              <a:latin typeface="Calibri" panose="020F0502020204030204" pitchFamily="34" charset="0"/>
              <a:sym typeface="Calibri" panose="020F0502020204030204" pitchFamily="34" charset="0"/>
            </a:endParaRPr>
          </a:p>
          <a:p>
            <a:pPr algn="ctr"/>
            <a:endParaRPr lang="en-US" altLang="zh-CN" sz="2800" b="1" dirty="0">
              <a:solidFill>
                <a:srgbClr val="17365D"/>
              </a:solidFill>
              <a:latin typeface="Calibri" panose="020F0502020204030204" pitchFamily="34" charset="0"/>
              <a:sym typeface="Calibri" panose="020F0502020204030204" pitchFamily="34" charset="0"/>
            </a:endParaRPr>
          </a:p>
          <a:p>
            <a:pPr algn="ctr"/>
            <a:r>
              <a:rPr lang="en-US" altLang="zh-CN" sz="2800" b="1" dirty="0">
                <a:solidFill>
                  <a:srgbClr val="17365D"/>
                </a:solidFill>
                <a:latin typeface="Calibri" panose="020F0502020204030204" pitchFamily="34" charset="0"/>
                <a:sym typeface="Calibri" panose="020F0502020204030204" pitchFamily="34" charset="0"/>
              </a:rPr>
              <a:t>Fig. 4 </a:t>
            </a:r>
            <a:r>
              <a:rPr lang="en-US" altLang="zh-CN" sz="2800" dirty="0">
                <a:solidFill>
                  <a:srgbClr val="17365D"/>
                </a:solidFill>
                <a:latin typeface="Calibri" panose="020F0502020204030204" pitchFamily="34" charset="0"/>
                <a:sym typeface="Calibri" panose="020F0502020204030204" pitchFamily="34" charset="0"/>
              </a:rPr>
              <a:t>Deformation of the structure upon impact</a:t>
            </a:r>
          </a:p>
          <a:p>
            <a:endParaRPr lang="en-US" altLang="zh-CN" sz="4400" b="1" u="sng" dirty="0">
              <a:solidFill>
                <a:srgbClr val="17365D"/>
              </a:solidFill>
              <a:latin typeface="Calibri" panose="020F0502020204030204" pitchFamily="34" charset="0"/>
            </a:endParaRPr>
          </a:p>
          <a:p>
            <a:pPr algn="ctr"/>
            <a:r>
              <a:rPr lang="en-US" altLang="zh-CN" sz="4000" b="1" u="sng" dirty="0">
                <a:solidFill>
                  <a:srgbClr val="17365D"/>
                </a:solidFill>
                <a:latin typeface="Calibri" panose="020F0502020204030204" pitchFamily="34" charset="0"/>
              </a:rPr>
              <a:t>Conclusion</a:t>
            </a:r>
            <a:endParaRPr lang="en-US" altLang="zh-CN" sz="4000" b="1" u="sng" dirty="0">
              <a:solidFill>
                <a:srgbClr val="17375E"/>
              </a:solidFill>
              <a:latin typeface="Calibri" panose="020F0502020204030204" pitchFamily="34" charset="0"/>
            </a:endParaRPr>
          </a:p>
          <a:p>
            <a:r>
              <a:rPr lang="en-US" altLang="zh-CN" sz="3200" dirty="0">
                <a:solidFill>
                  <a:srgbClr val="17375E"/>
                </a:solidFill>
                <a:latin typeface="Calibri" panose="020F0502020204030204" pitchFamily="34" charset="0"/>
              </a:rPr>
              <a:t>Our project addresses the two problems that the present helmets possess: (1) they cannot sufficiently protect workers from side impacts and (2) they are uncomfortable to wear, by implementing economical honeycomb structural fuses. Compared to using a normal helmet or a foam-filled helmet, our solution enables construction workers to work more safely and comfortably. Additionally, we conducted experiments to show that hard hats with honeycomb structural fuses can provide better protection. </a:t>
            </a:r>
            <a:endParaRPr lang="zh-CN" altLang="en-US" sz="3200" dirty="0">
              <a:solidFill>
                <a:srgbClr val="17375E"/>
              </a:solidFill>
              <a:latin typeface="Calibri" panose="020F0502020204030204" pitchFamily="34" charset="0"/>
              <a:sym typeface="Calibri" panose="020F0502020204030204" pitchFamily="34" charset="0"/>
            </a:endParaRPr>
          </a:p>
          <a:p>
            <a:pPr algn="ctr"/>
            <a:r>
              <a:rPr lang="en-US" altLang="zh-CN" sz="3200" b="1" u="sng" dirty="0">
                <a:solidFill>
                  <a:schemeClr val="tx2"/>
                </a:solidFill>
                <a:latin typeface="Calibri" panose="020F0502020204030204" pitchFamily="34" charset="0"/>
                <a:sym typeface="Calibri" panose="020F0502020204030204" pitchFamily="34" charset="0"/>
              </a:rPr>
              <a:t> </a:t>
            </a:r>
          </a:p>
          <a:p>
            <a:pPr algn="ctr"/>
            <a:r>
              <a:rPr lang="en-US" altLang="zh-CN" sz="4000" b="1" u="sng" dirty="0">
                <a:solidFill>
                  <a:srgbClr val="17365D"/>
                </a:solidFill>
                <a:latin typeface="Calibri" panose="020F0502020204030204" pitchFamily="34" charset="0"/>
                <a:sym typeface="Calibri" panose="020F0502020204030204" pitchFamily="34" charset="0"/>
              </a:rPr>
              <a:t>Acknowledgement</a:t>
            </a:r>
          </a:p>
          <a:p>
            <a:r>
              <a:rPr lang="en-US" altLang="zh-CN" sz="2800" dirty="0">
                <a:solidFill>
                  <a:srgbClr val="17365D"/>
                </a:solidFill>
                <a:latin typeface="Calibri" panose="020F0502020204030204" pitchFamily="34" charset="0"/>
                <a:sym typeface="Calibri" panose="020F0502020204030204" pitchFamily="34" charset="0"/>
              </a:rPr>
              <a:t>Dr. Shane Johnson, Dr. Irene Wei, and </a:t>
            </a:r>
            <a:r>
              <a:rPr lang="zh-CN" altLang="en-US" sz="2800" dirty="0">
                <a:solidFill>
                  <a:srgbClr val="17365D"/>
                </a:solidFill>
                <a:latin typeface="Calibri" panose="020F0502020204030204" pitchFamily="34" charset="0"/>
                <a:sym typeface="Calibri" panose="020F0502020204030204" pitchFamily="34" charset="0"/>
              </a:rPr>
              <a:t>Teaching Assistants </a:t>
            </a:r>
            <a:r>
              <a:rPr lang="en-US" altLang="zh-CN" sz="2800" dirty="0" err="1">
                <a:solidFill>
                  <a:srgbClr val="17365D"/>
                </a:solidFill>
                <a:latin typeface="Calibri" panose="020F0502020204030204" pitchFamily="34" charset="0"/>
                <a:sym typeface="Calibri" panose="020F0502020204030204" pitchFamily="34" charset="0"/>
              </a:rPr>
              <a:t>Yufei</a:t>
            </a:r>
            <a:r>
              <a:rPr lang="en-US" altLang="zh-CN" sz="2800" dirty="0">
                <a:solidFill>
                  <a:srgbClr val="17365D"/>
                </a:solidFill>
                <a:latin typeface="Calibri" panose="020F0502020204030204" pitchFamily="34" charset="0"/>
                <a:sym typeface="Calibri" panose="020F0502020204030204" pitchFamily="34" charset="0"/>
              </a:rPr>
              <a:t> Xi, Zhu Yihan, </a:t>
            </a:r>
            <a:r>
              <a:rPr lang="en-US" altLang="zh-CN" sz="2800" dirty="0" err="1">
                <a:solidFill>
                  <a:srgbClr val="17365D"/>
                </a:solidFill>
                <a:latin typeface="Calibri" panose="020F0502020204030204" pitchFamily="34" charset="0"/>
                <a:sym typeface="Calibri" panose="020F0502020204030204" pitchFamily="34" charset="0"/>
              </a:rPr>
              <a:t>Jiaxuan</a:t>
            </a:r>
            <a:r>
              <a:rPr lang="en-US" altLang="zh-CN" sz="2800" dirty="0">
                <a:solidFill>
                  <a:srgbClr val="17365D"/>
                </a:solidFill>
                <a:latin typeface="Calibri" panose="020F0502020204030204" pitchFamily="34" charset="0"/>
                <a:sym typeface="Calibri" panose="020F0502020204030204" pitchFamily="34" charset="0"/>
              </a:rPr>
              <a:t> Xu, and </a:t>
            </a:r>
            <a:r>
              <a:rPr lang="en-US" altLang="zh-CN" sz="2800" dirty="0" err="1">
                <a:solidFill>
                  <a:srgbClr val="17365D"/>
                </a:solidFill>
                <a:latin typeface="Calibri" panose="020F0502020204030204" pitchFamily="34" charset="0"/>
                <a:sym typeface="Calibri" panose="020F0502020204030204" pitchFamily="34" charset="0"/>
              </a:rPr>
              <a:t>Xiwen</a:t>
            </a:r>
            <a:r>
              <a:rPr lang="en-US" altLang="zh-CN" sz="2800" dirty="0">
                <a:solidFill>
                  <a:srgbClr val="17365D"/>
                </a:solidFill>
                <a:latin typeface="Calibri" panose="020F0502020204030204" pitchFamily="34" charset="0"/>
                <a:sym typeface="Calibri" panose="020F0502020204030204" pitchFamily="34" charset="0"/>
              </a:rPr>
              <a:t> Cao.</a:t>
            </a:r>
            <a:endParaRPr lang="en-US" altLang="zh-CN" sz="3200" dirty="0">
              <a:solidFill>
                <a:srgbClr val="17365D"/>
              </a:solidFill>
              <a:latin typeface="Calibri" panose="020F0502020204030204" pitchFamily="34" charset="0"/>
              <a:sym typeface="Calibri" panose="020F0502020204030204" pitchFamily="34" charset="0"/>
            </a:endParaRPr>
          </a:p>
          <a:p>
            <a:r>
              <a:rPr lang="en-US" altLang="zh-CN" sz="2800" dirty="0">
                <a:solidFill>
                  <a:srgbClr val="17365D"/>
                </a:solidFill>
                <a:latin typeface="Calibri" panose="020F0502020204030204" pitchFamily="34" charset="0"/>
                <a:sym typeface="Calibri" panose="020F0502020204030204" pitchFamily="34" charset="0"/>
              </a:rPr>
              <a:t>More project information, please contact: </a:t>
            </a:r>
            <a:r>
              <a:rPr lang="en-US" altLang="zh-CN" sz="2800" dirty="0">
                <a:solidFill>
                  <a:srgbClr val="17375E"/>
                </a:solidFill>
                <a:latin typeface="Calibri" panose="020F0502020204030204" pitchFamily="34" charset="0"/>
                <a:sym typeface="Calibri" panose="020F0502020204030204" pitchFamily="34" charset="0"/>
              </a:rPr>
              <a:t>krin_m</a:t>
            </a:r>
            <a:r>
              <a:rPr lang="zh-CN" altLang="en-US" sz="2800" dirty="0">
                <a:solidFill>
                  <a:srgbClr val="17375E"/>
                </a:solidFill>
                <a:latin typeface="Calibri" panose="020F0502020204030204" pitchFamily="34" charset="0"/>
                <a:sym typeface="Calibri" panose="020F0502020204030204" pitchFamily="34" charset="0"/>
              </a:rPr>
              <a:t>@</a:t>
            </a:r>
            <a:r>
              <a:rPr lang="en-US" altLang="zh-CN" sz="2800" dirty="0">
                <a:solidFill>
                  <a:srgbClr val="17375E"/>
                </a:solidFill>
                <a:latin typeface="Calibri" panose="020F0502020204030204" pitchFamily="34" charset="0"/>
                <a:sym typeface="Calibri" panose="020F0502020204030204" pitchFamily="34" charset="0"/>
              </a:rPr>
              <a:t>sjtu.edu.cn.</a:t>
            </a:r>
            <a:endParaRPr lang="zh-CN" altLang="en-US" sz="2800" dirty="0">
              <a:solidFill>
                <a:srgbClr val="17375E"/>
              </a:solidFill>
              <a:latin typeface="Calibri" panose="020F0502020204030204" pitchFamily="34" charset="0"/>
              <a:sym typeface="Calibri" panose="020F0502020204030204" pitchFamily="34" charset="0"/>
            </a:endParaRPr>
          </a:p>
          <a:p>
            <a:pPr lvl="0" algn="ctr"/>
            <a:endParaRPr lang="en-US" altLang="zh-CN" sz="4400" b="1" u="sng" dirty="0">
              <a:solidFill>
                <a:srgbClr val="17375E"/>
              </a:solidFill>
            </a:endParaRPr>
          </a:p>
          <a:p>
            <a:pPr lvl="0" algn="ctr"/>
            <a:r>
              <a:rPr lang="en-US" altLang="zh-CN" sz="4400" b="1" u="sng" dirty="0">
                <a:solidFill>
                  <a:srgbClr val="17375E"/>
                </a:solidFill>
              </a:rPr>
              <a:t>Reference </a:t>
            </a:r>
          </a:p>
          <a:p>
            <a:pPr lvl="0"/>
            <a:r>
              <a:rPr lang="en-US" altLang="zh-CN" sz="2800" dirty="0">
                <a:solidFill>
                  <a:srgbClr val="17375E"/>
                </a:solidFill>
              </a:rPr>
              <a:t>[1] </a:t>
            </a:r>
            <a:r>
              <a:rPr lang="en-US" sz="2800" b="0" u="none" dirty="0">
                <a:solidFill>
                  <a:srgbClr val="17375E"/>
                </a:solidFill>
                <a:ea typeface="Calibri" panose="020F0502020204030204" pitchFamily="34" charset="0"/>
                <a:cs typeface="Calibri" panose="020F0502020204030204" pitchFamily="34" charset="0"/>
              </a:rPr>
              <a:t>A. Miceli, G. </a:t>
            </a:r>
            <a:r>
              <a:rPr lang="en-US" sz="2800" b="0" u="none" dirty="0" err="1">
                <a:solidFill>
                  <a:srgbClr val="17375E"/>
                </a:solidFill>
                <a:ea typeface="Calibri" panose="020F0502020204030204" pitchFamily="34" charset="0"/>
                <a:cs typeface="Calibri" panose="020F0502020204030204" pitchFamily="34" charset="0"/>
              </a:rPr>
              <a:t>Bevill</a:t>
            </a:r>
            <a:r>
              <a:rPr lang="en-US" sz="2800" b="0" u="none" dirty="0">
                <a:solidFill>
                  <a:srgbClr val="17375E"/>
                </a:solidFill>
                <a:ea typeface="Calibri" panose="020F0502020204030204" pitchFamily="34" charset="0"/>
                <a:cs typeface="Calibri" panose="020F0502020204030204" pitchFamily="34" charset="0"/>
              </a:rPr>
              <a:t>, and J. </a:t>
            </a:r>
            <a:r>
              <a:rPr lang="en-US" sz="2800" b="0" u="none" dirty="0" err="1">
                <a:solidFill>
                  <a:srgbClr val="17375E"/>
                </a:solidFill>
                <a:ea typeface="Calibri" panose="020F0502020204030204" pitchFamily="34" charset="0"/>
                <a:cs typeface="Calibri" panose="020F0502020204030204" pitchFamily="34" charset="0"/>
              </a:rPr>
              <a:t>Simsiriwong</a:t>
            </a:r>
            <a:r>
              <a:rPr lang="en-US" sz="2800" b="0" u="none" dirty="0">
                <a:solidFill>
                  <a:srgbClr val="17375E"/>
                </a:solidFill>
                <a:ea typeface="Calibri" panose="020F0502020204030204" pitchFamily="34" charset="0"/>
                <a:cs typeface="Calibri" panose="020F0502020204030204" pitchFamily="34" charset="0"/>
              </a:rPr>
              <a:t>, “3D-Printed Ener · ---Absorbing Pol-. -</a:t>
            </a:r>
            <a:r>
              <a:rPr lang="en-US" sz="2800" b="0" u="none" dirty="0" err="1">
                <a:solidFill>
                  <a:srgbClr val="17375E"/>
                </a:solidFill>
                <a:ea typeface="Calibri" panose="020F0502020204030204" pitchFamily="34" charset="0"/>
                <a:cs typeface="Calibri" panose="020F0502020204030204" pitchFamily="34" charset="0"/>
              </a:rPr>
              <a:t>mer</a:t>
            </a:r>
            <a:r>
              <a:rPr lang="en-US" sz="2800" b="0" u="none" dirty="0">
                <a:solidFill>
                  <a:srgbClr val="17375E"/>
                </a:solidFill>
                <a:ea typeface="Calibri" panose="020F0502020204030204" pitchFamily="34" charset="0"/>
                <a:cs typeface="Calibri" panose="020F0502020204030204" pitchFamily="34" charset="0"/>
              </a:rPr>
              <a:t> S </a:t>
            </a:r>
            <a:r>
              <a:rPr lang="en-US" sz="2800" b="0" u="none" dirty="0" err="1">
                <a:solidFill>
                  <a:srgbClr val="17375E"/>
                </a:solidFill>
                <a:ea typeface="Calibri" panose="020F0502020204030204" pitchFamily="34" charset="0"/>
                <a:cs typeface="Calibri" panose="020F0502020204030204" pitchFamily="34" charset="0"/>
              </a:rPr>
              <a:t>ctures</a:t>
            </a:r>
            <a:r>
              <a:rPr lang="en-US" sz="2800" b="0" u="none" dirty="0">
                <a:solidFill>
                  <a:srgbClr val="17375E"/>
                </a:solidFill>
                <a:ea typeface="Calibri" panose="020F0502020204030204" pitchFamily="34" charset="0"/>
                <a:cs typeface="Calibri" panose="020F0502020204030204" pitchFamily="34" charset="0"/>
              </a:rPr>
              <a:t> for Re· </a:t>
            </a:r>
            <a:r>
              <a:rPr lang="en-US" sz="2800" b="0" u="none" dirty="0" err="1">
                <a:solidFill>
                  <a:srgbClr val="17375E"/>
                </a:solidFill>
                <a:ea typeface="Calibri" panose="020F0502020204030204" pitchFamily="34" charset="0"/>
                <a:cs typeface="Calibri" panose="020F0502020204030204" pitchFamily="34" charset="0"/>
              </a:rPr>
              <a:t>ucing</a:t>
            </a:r>
            <a:r>
              <a:rPr lang="en-US" sz="2800" b="0" u="none" dirty="0">
                <a:solidFill>
                  <a:srgbClr val="17375E"/>
                </a:solidFill>
                <a:ea typeface="Calibri" panose="020F0502020204030204" pitchFamily="34" charset="0"/>
                <a:cs typeface="Calibri" panose="020F0502020204030204" pitchFamily="34" charset="0"/>
              </a:rPr>
              <a:t> </a:t>
            </a:r>
            <a:r>
              <a:rPr lang="en-US" sz="2800" b="0" u="none" dirty="0" err="1">
                <a:solidFill>
                  <a:srgbClr val="17375E"/>
                </a:solidFill>
                <a:ea typeface="Calibri" panose="020F0502020204030204" pitchFamily="34" charset="0"/>
                <a:cs typeface="Calibri" panose="020F0502020204030204" pitchFamily="34" charset="0"/>
              </a:rPr>
              <a:t>In·ucy</a:t>
            </a:r>
            <a:r>
              <a:rPr lang="en-US" sz="2800" b="0" u="none" dirty="0">
                <a:solidFill>
                  <a:srgbClr val="17375E"/>
                </a:solidFill>
                <a:ea typeface="Calibri" panose="020F0502020204030204" pitchFamily="34" charset="0"/>
                <a:cs typeface="Calibri" panose="020F0502020204030204" pitchFamily="34" charset="0"/>
              </a:rPr>
              <a:t> </a:t>
            </a:r>
            <a:r>
              <a:rPr lang="en-US" sz="2800" b="0" u="none" dirty="0" err="1">
                <a:solidFill>
                  <a:srgbClr val="17375E"/>
                </a:solidFill>
                <a:ea typeface="Calibri" panose="020F0502020204030204" pitchFamily="34" charset="0"/>
                <a:cs typeface="Calibri" panose="020F0502020204030204" pitchFamily="34" charset="0"/>
              </a:rPr>
              <a:t>Ris</a:t>
            </a:r>
            <a:r>
              <a:rPr lang="en-US" sz="2800" b="0" u="none" dirty="0">
                <a:solidFill>
                  <a:srgbClr val="17375E"/>
                </a:solidFill>
                <a:ea typeface="Calibri" panose="020F0502020204030204" pitchFamily="34" charset="0"/>
                <a:cs typeface="Calibri" panose="020F0502020204030204" pitchFamily="34" charset="0"/>
              </a:rPr>
              <a:t> from Overhead Impacts to· -</a:t>
            </a:r>
            <a:r>
              <a:rPr lang="en-US" sz="2800" b="0" u="none" dirty="0" err="1">
                <a:solidFill>
                  <a:srgbClr val="17375E"/>
                </a:solidFill>
                <a:ea typeface="Calibri" panose="020F0502020204030204" pitchFamily="34" charset="0"/>
                <a:cs typeface="Calibri" panose="020F0502020204030204" pitchFamily="34" charset="0"/>
              </a:rPr>
              <a:t>ard</a:t>
            </a:r>
            <a:r>
              <a:rPr lang="en-US" sz="2800" b="0" u="none" dirty="0">
                <a:solidFill>
                  <a:srgbClr val="17375E"/>
                </a:solidFill>
                <a:ea typeface="Calibri" panose="020F0502020204030204" pitchFamily="34" charset="0"/>
                <a:cs typeface="Calibri" panose="020F0502020204030204" pitchFamily="34" charset="0"/>
              </a:rPr>
              <a:t> Hats.” Accessed: Jul. 11, 2023. [Online]. Available: https://</a:t>
            </a:r>
            <a:r>
              <a:rPr lang="en-US" sz="2800" b="0" u="none" dirty="0" err="1">
                <a:solidFill>
                  <a:srgbClr val="17375E"/>
                </a:solidFill>
                <a:ea typeface="Calibri" panose="020F0502020204030204" pitchFamily="34" charset="0"/>
                <a:cs typeface="Calibri" panose="020F0502020204030204" pitchFamily="34" charset="0"/>
              </a:rPr>
              <a:t>digitalcommons.unf.edu</a:t>
            </a:r>
            <a:r>
              <a:rPr lang="en-US" sz="2800" b="0" u="none" dirty="0">
                <a:solidFill>
                  <a:srgbClr val="17375E"/>
                </a:solidFill>
                <a:ea typeface="Calibri" panose="020F0502020204030204" pitchFamily="34" charset="0"/>
                <a:cs typeface="Calibri" panose="020F0502020204030204" pitchFamily="34" charset="0"/>
              </a:rPr>
              <a:t>/</a:t>
            </a:r>
            <a:r>
              <a:rPr lang="en-US" sz="2800" b="0" u="none" dirty="0" err="1">
                <a:solidFill>
                  <a:srgbClr val="17375E"/>
                </a:solidFill>
                <a:ea typeface="Calibri" panose="020F0502020204030204" pitchFamily="34" charset="0"/>
                <a:cs typeface="Calibri" panose="020F0502020204030204" pitchFamily="34" charset="0"/>
              </a:rPr>
              <a:t>cgi</a:t>
            </a:r>
            <a:r>
              <a:rPr lang="en-US" sz="2800" b="0" u="none" dirty="0">
                <a:solidFill>
                  <a:srgbClr val="17375E"/>
                </a:solidFill>
                <a:ea typeface="Calibri" panose="020F0502020204030204" pitchFamily="34" charset="0"/>
                <a:cs typeface="Calibri" panose="020F0502020204030204" pitchFamily="34" charset="0"/>
              </a:rPr>
              <a:t>/</a:t>
            </a:r>
            <a:r>
              <a:rPr lang="en-US" sz="2800" b="0" u="none" dirty="0" err="1">
                <a:solidFill>
                  <a:srgbClr val="17375E"/>
                </a:solidFill>
                <a:ea typeface="Calibri" panose="020F0502020204030204" pitchFamily="34" charset="0"/>
                <a:cs typeface="Calibri" panose="020F0502020204030204" pitchFamily="34" charset="0"/>
              </a:rPr>
              <a:t>viewcontent.cgi?article</a:t>
            </a:r>
            <a:r>
              <a:rPr lang="en-US" sz="2800" b="0" u="none" dirty="0">
                <a:solidFill>
                  <a:srgbClr val="17375E"/>
                </a:solidFill>
                <a:ea typeface="Calibri" panose="020F0502020204030204" pitchFamily="34" charset="0"/>
                <a:cs typeface="Calibri" panose="020F0502020204030204" pitchFamily="34" charset="0"/>
              </a:rPr>
              <a:t>=1238&amp;context=soars</a:t>
            </a:r>
          </a:p>
          <a:p>
            <a:pPr lvl="0"/>
            <a:endParaRPr lang="en-US" altLang="zh-CN" sz="3200" dirty="0">
              <a:solidFill>
                <a:srgbClr val="1F497D">
                  <a:lumMod val="75000"/>
                </a:srgbClr>
              </a:solidFill>
            </a:endParaRPr>
          </a:p>
          <a:p>
            <a:pPr lvl="0"/>
            <a:endParaRPr lang="en-US" altLang="zh-CN" sz="3200" dirty="0">
              <a:solidFill>
                <a:srgbClr val="1F497D">
                  <a:lumMod val="75000"/>
                </a:srgbClr>
              </a:solidFill>
            </a:endParaRPr>
          </a:p>
          <a:p>
            <a:endParaRPr lang="zh-CN" altLang="en-US" sz="3200" dirty="0">
              <a:solidFill>
                <a:srgbClr val="17365D"/>
              </a:solidFill>
              <a:sym typeface="Calibri" panose="020F0502020204030204" pitchFamily="34" charset="0"/>
            </a:endParaRPr>
          </a:p>
          <a:p>
            <a:endParaRPr lang="zh-CN" altLang="en-US" sz="3200" dirty="0">
              <a:solidFill>
                <a:srgbClr val="17365D"/>
              </a:solidFill>
              <a:sym typeface="Calibri" panose="020F0502020204030204" pitchFamily="34" charset="0"/>
            </a:endParaRPr>
          </a:p>
          <a:p>
            <a:endParaRPr lang="zh-CN" altLang="en-US" sz="3200" dirty="0">
              <a:solidFill>
                <a:srgbClr val="000000"/>
              </a:solidFill>
              <a:latin typeface="宋体" panose="02010600030101010101" pitchFamily="2" charset="-122"/>
              <a:sym typeface="宋体" panose="02010600030101010101" pitchFamily="2" charset="-122"/>
            </a:endParaRPr>
          </a:p>
        </p:txBody>
      </p:sp>
      <p:sp>
        <p:nvSpPr>
          <p:cNvPr id="23" name="TextBox 5"/>
          <p:cNvSpPr>
            <a:spLocks noChangeArrowheads="1"/>
          </p:cNvSpPr>
          <p:nvPr/>
        </p:nvSpPr>
        <p:spPr bwMode="auto">
          <a:xfrm>
            <a:off x="7575535" y="7313724"/>
            <a:ext cx="6480175" cy="23401338"/>
          </a:xfrm>
          <a:prstGeom prst="rect">
            <a:avLst/>
          </a:prstGeom>
          <a:solidFill>
            <a:schemeClr val="bg1"/>
          </a:solidFill>
          <a:ln w="25400" cmpd="sng">
            <a:solidFill>
              <a:schemeClr val="tx2"/>
            </a:solidFill>
            <a:miter lim="800000"/>
          </a:ln>
        </p:spPr>
        <p:txBody>
          <a:bodyPr lIns="90170" tIns="90170" rIns="90170" bIns="90170"/>
          <a:lstStyle/>
          <a:p>
            <a:pPr algn="ctr"/>
            <a:endParaRPr lang="zh-CN" altLang="en-US" sz="4000" u="sng" dirty="0">
              <a:solidFill>
                <a:srgbClr val="17365D"/>
              </a:solidFill>
              <a:latin typeface="Calibri" panose="020F0502020204030204" pitchFamily="34" charset="0"/>
              <a:sym typeface="Calibri" panose="020F0502020204030204" pitchFamily="34" charset="0"/>
            </a:endParaRPr>
          </a:p>
          <a:p>
            <a:pPr algn="ctr"/>
            <a:endParaRPr lang="zh-CN" altLang="en-US" sz="4000" u="sng" dirty="0">
              <a:solidFill>
                <a:srgbClr val="17365D"/>
              </a:solidFill>
              <a:latin typeface="Calibri" panose="020F0502020204030204" pitchFamily="34" charset="0"/>
              <a:sym typeface="Calibri" panose="020F0502020204030204" pitchFamily="34" charset="0"/>
            </a:endParaRPr>
          </a:p>
          <a:p>
            <a:pPr algn="ctr"/>
            <a:endParaRPr lang="zh-CN" altLang="en-US" sz="4000" u="sng" dirty="0">
              <a:solidFill>
                <a:srgbClr val="17365D"/>
              </a:solidFill>
              <a:latin typeface="Calibri" panose="020F0502020204030204" pitchFamily="34" charset="0"/>
              <a:sym typeface="Calibri" panose="020F0502020204030204" pitchFamily="34" charset="0"/>
            </a:endParaRPr>
          </a:p>
          <a:p>
            <a:pPr algn="ctr"/>
            <a:endParaRPr lang="zh-CN" altLang="en-US" sz="3200" dirty="0">
              <a:solidFill>
                <a:srgbClr val="17365D"/>
              </a:solidFill>
              <a:latin typeface="Calibri" panose="020F0502020204030204" pitchFamily="34" charset="0"/>
              <a:sym typeface="Calibri" panose="020F0502020204030204" pitchFamily="34" charset="0"/>
            </a:endParaRPr>
          </a:p>
          <a:p>
            <a:pPr algn="ctr"/>
            <a:endParaRPr lang="en-US" sz="3200" dirty="0">
              <a:solidFill>
                <a:srgbClr val="17365D"/>
              </a:solidFill>
              <a:latin typeface="Calibri" panose="020F0502020204030204" pitchFamily="34" charset="0"/>
              <a:sym typeface="Calibri" panose="020F0502020204030204" pitchFamily="34" charset="0"/>
            </a:endParaRPr>
          </a:p>
          <a:p>
            <a:pPr algn="ctr"/>
            <a:endParaRPr lang="en-US" sz="4000" b="1" u="sng" dirty="0">
              <a:solidFill>
                <a:srgbClr val="17365D"/>
              </a:solidFill>
              <a:latin typeface="Calibri" panose="020F0502020204030204" pitchFamily="34" charset="0"/>
              <a:sym typeface="Calibri" panose="020F0502020204030204" pitchFamily="34" charset="0"/>
            </a:endParaRPr>
          </a:p>
          <a:p>
            <a:pPr algn="ctr"/>
            <a:r>
              <a:rPr lang="en-US" altLang="zh-CN" sz="2800" b="1" dirty="0">
                <a:solidFill>
                  <a:srgbClr val="17365D"/>
                </a:solidFill>
                <a:latin typeface="Calibri" panose="020F0502020204030204" pitchFamily="34" charset="0"/>
                <a:sym typeface="Calibri" panose="020F0502020204030204" pitchFamily="34" charset="0"/>
              </a:rPr>
              <a:t> Fig. 2 </a:t>
            </a:r>
            <a:r>
              <a:rPr lang="en-US" altLang="zh-CN" sz="2800" dirty="0">
                <a:solidFill>
                  <a:srgbClr val="17365D"/>
                </a:solidFill>
                <a:latin typeface="Calibri" panose="020F0502020204030204" pitchFamily="34" charset="0"/>
                <a:sym typeface="Calibri" panose="020F0502020204030204" pitchFamily="34" charset="0"/>
              </a:rPr>
              <a:t>Honeycomb Structural Fuse</a:t>
            </a:r>
            <a:endParaRPr lang="en-US" sz="4000" b="1" u="sng" dirty="0">
              <a:solidFill>
                <a:srgbClr val="17365D"/>
              </a:solidFill>
              <a:latin typeface="Calibri" panose="020F0502020204030204" pitchFamily="34" charset="0"/>
              <a:sym typeface="Calibri" panose="020F0502020204030204" pitchFamily="34" charset="0"/>
            </a:endParaRPr>
          </a:p>
          <a:p>
            <a:pPr algn="ctr"/>
            <a:endParaRPr lang="en-US" sz="4000" b="1" u="sng" dirty="0">
              <a:solidFill>
                <a:srgbClr val="17365D"/>
              </a:solidFill>
              <a:latin typeface="Calibri" panose="020F0502020204030204" pitchFamily="34" charset="0"/>
              <a:sym typeface="Calibri" panose="020F0502020204030204" pitchFamily="34" charset="0"/>
            </a:endParaRPr>
          </a:p>
          <a:p>
            <a:pPr algn="ctr"/>
            <a:endParaRPr lang="en-US" sz="4000" b="1" u="sng" dirty="0">
              <a:solidFill>
                <a:srgbClr val="17365D"/>
              </a:solidFill>
              <a:latin typeface="Calibri" panose="020F0502020204030204" pitchFamily="34" charset="0"/>
              <a:sym typeface="Calibri" panose="020F0502020204030204" pitchFamily="34" charset="0"/>
            </a:endParaRPr>
          </a:p>
          <a:p>
            <a:pPr algn="ctr"/>
            <a:endParaRPr lang="en-US" sz="4000" b="1" u="sng" dirty="0">
              <a:solidFill>
                <a:srgbClr val="17365D"/>
              </a:solidFill>
              <a:latin typeface="Calibri" panose="020F0502020204030204" pitchFamily="34" charset="0"/>
              <a:sym typeface="Calibri" panose="020F0502020204030204" pitchFamily="34" charset="0"/>
            </a:endParaRPr>
          </a:p>
          <a:p>
            <a:pPr algn="ctr"/>
            <a:endParaRPr lang="en-US" altLang="zh-CN" sz="2800" b="1" dirty="0">
              <a:solidFill>
                <a:srgbClr val="17365D"/>
              </a:solidFill>
              <a:latin typeface="Calibri" panose="020F0502020204030204" pitchFamily="34" charset="0"/>
              <a:sym typeface="Calibri" panose="020F0502020204030204" pitchFamily="34" charset="0"/>
            </a:endParaRPr>
          </a:p>
          <a:p>
            <a:pPr algn="ctr"/>
            <a:endParaRPr lang="en-US" altLang="zh-CN" sz="2800" b="1" dirty="0">
              <a:solidFill>
                <a:srgbClr val="17365D"/>
              </a:solidFill>
              <a:latin typeface="Calibri" panose="020F0502020204030204" pitchFamily="34" charset="0"/>
              <a:sym typeface="Calibri" panose="020F0502020204030204" pitchFamily="34" charset="0"/>
            </a:endParaRPr>
          </a:p>
          <a:p>
            <a:pPr algn="ctr"/>
            <a:endParaRPr lang="en-US" altLang="zh-CN" sz="2800" b="1" dirty="0">
              <a:solidFill>
                <a:srgbClr val="17365D"/>
              </a:solidFill>
              <a:latin typeface="Calibri" panose="020F0502020204030204" pitchFamily="34" charset="0"/>
              <a:sym typeface="Calibri" panose="020F0502020204030204" pitchFamily="34" charset="0"/>
            </a:endParaRPr>
          </a:p>
          <a:p>
            <a:pPr algn="ctr"/>
            <a:endParaRPr lang="en-US" altLang="zh-CN" sz="2800" b="1" dirty="0">
              <a:solidFill>
                <a:srgbClr val="17365D"/>
              </a:solidFill>
              <a:latin typeface="Calibri" panose="020F0502020204030204" pitchFamily="34" charset="0"/>
              <a:sym typeface="Calibri" panose="020F0502020204030204" pitchFamily="34" charset="0"/>
            </a:endParaRPr>
          </a:p>
          <a:p>
            <a:pPr algn="ctr"/>
            <a:endParaRPr lang="en-US" altLang="zh-CN" sz="2800" b="1" dirty="0">
              <a:solidFill>
                <a:srgbClr val="17365D"/>
              </a:solidFill>
              <a:latin typeface="Calibri" panose="020F0502020204030204" pitchFamily="34" charset="0"/>
              <a:sym typeface="Calibri" panose="020F0502020204030204" pitchFamily="34" charset="0"/>
            </a:endParaRPr>
          </a:p>
          <a:p>
            <a:pPr algn="ctr"/>
            <a:endParaRPr lang="en-US" altLang="zh-CN" sz="2800" b="1" dirty="0">
              <a:solidFill>
                <a:srgbClr val="17365D"/>
              </a:solidFill>
              <a:latin typeface="Calibri" panose="020F0502020204030204" pitchFamily="34" charset="0"/>
              <a:sym typeface="Calibri" panose="020F0502020204030204" pitchFamily="34" charset="0"/>
            </a:endParaRPr>
          </a:p>
          <a:p>
            <a:pPr algn="ctr"/>
            <a:endParaRPr lang="en-US" altLang="zh-CN" sz="2800" b="1" dirty="0">
              <a:solidFill>
                <a:srgbClr val="17365D"/>
              </a:solidFill>
              <a:latin typeface="Calibri" panose="020F0502020204030204" pitchFamily="34" charset="0"/>
              <a:sym typeface="Calibri" panose="020F0502020204030204" pitchFamily="34" charset="0"/>
            </a:endParaRPr>
          </a:p>
          <a:p>
            <a:pPr algn="ctr"/>
            <a:endParaRPr lang="en-US" altLang="zh-CN" sz="2800" b="1" dirty="0">
              <a:solidFill>
                <a:srgbClr val="17365D"/>
              </a:solidFill>
              <a:latin typeface="Calibri" panose="020F0502020204030204" pitchFamily="34" charset="0"/>
              <a:sym typeface="Calibri" panose="020F0502020204030204" pitchFamily="34" charset="0"/>
            </a:endParaRPr>
          </a:p>
          <a:p>
            <a:pPr algn="ctr"/>
            <a:r>
              <a:rPr lang="en-US" altLang="zh-CN" sz="2800" b="1" dirty="0">
                <a:solidFill>
                  <a:srgbClr val="17365D"/>
                </a:solidFill>
                <a:latin typeface="Calibri" panose="020F0502020204030204" pitchFamily="34" charset="0"/>
                <a:sym typeface="Calibri" panose="020F0502020204030204" pitchFamily="34" charset="0"/>
              </a:rPr>
              <a:t>Fig. 3 </a:t>
            </a:r>
            <a:r>
              <a:rPr lang="en-US" altLang="zh-CN" sz="2800" dirty="0">
                <a:solidFill>
                  <a:srgbClr val="17365D"/>
                </a:solidFill>
                <a:latin typeface="Calibri" panose="020F0502020204030204" pitchFamily="34" charset="0"/>
                <a:sym typeface="Calibri" panose="020F0502020204030204" pitchFamily="34" charset="0"/>
              </a:rPr>
              <a:t>Stitched fuse</a:t>
            </a:r>
          </a:p>
          <a:p>
            <a:pPr algn="ctr"/>
            <a:endParaRPr lang="en-US" sz="4000" b="1" u="sng" dirty="0">
              <a:solidFill>
                <a:srgbClr val="17365D"/>
              </a:solidFill>
              <a:latin typeface="Calibri" panose="020F0502020204030204" pitchFamily="34" charset="0"/>
              <a:sym typeface="Calibri" panose="020F0502020204030204" pitchFamily="34" charset="0"/>
            </a:endParaRPr>
          </a:p>
          <a:p>
            <a:pPr algn="ctr"/>
            <a:r>
              <a:rPr lang="en-US" sz="4000" b="1" u="sng" dirty="0">
                <a:solidFill>
                  <a:srgbClr val="17365D"/>
                </a:solidFill>
                <a:latin typeface="Calibri" panose="020F0502020204030204" pitchFamily="34" charset="0"/>
                <a:sym typeface="Calibri" panose="020F0502020204030204" pitchFamily="34" charset="0"/>
              </a:rPr>
              <a:t>Modeling and Analysi</a:t>
            </a:r>
            <a:r>
              <a:rPr lang="en-US" altLang="zh-CN" sz="4000" b="1" u="sng" dirty="0">
                <a:solidFill>
                  <a:srgbClr val="17365D"/>
                </a:solidFill>
                <a:latin typeface="Calibri" panose="020F0502020204030204" pitchFamily="34" charset="0"/>
                <a:sym typeface="Calibri" panose="020F0502020204030204" pitchFamily="34" charset="0"/>
              </a:rPr>
              <a:t>s</a:t>
            </a:r>
            <a:endParaRPr lang="en-US" sz="3200" b="1" u="sng" dirty="0">
              <a:solidFill>
                <a:srgbClr val="17365D"/>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p>
            <a:r>
              <a:rPr lang="en-US" sz="32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The Honeycomb structure is</a:t>
            </a:r>
            <a:r>
              <a:rPr lang="en-US" sz="3200" dirty="0">
                <a:solidFill>
                  <a:srgbClr val="17365D"/>
                </a:solidFill>
                <a:latin typeface="Calibri" panose="020F0502020204030204" pitchFamily="34" charset="0"/>
                <a:ea typeface="Calibri" panose="020F0502020204030204" pitchFamily="34" charset="0"/>
                <a:cs typeface="Calibri" panose="020F0502020204030204" pitchFamily="34" charset="0"/>
              </a:rPr>
              <a:t> mainly </a:t>
            </a:r>
            <a:r>
              <a:rPr lang="en-US" sz="32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 chosen for its exceptional strength-to-weight ratio, compact and lightweight design, and efficient </a:t>
            </a:r>
            <a:r>
              <a:rPr lang="en-US" sz="3200" dirty="0">
                <a:solidFill>
                  <a:srgbClr val="17365D"/>
                </a:solidFill>
                <a:latin typeface="Calibri" panose="020F0502020204030204" pitchFamily="34" charset="0"/>
                <a:ea typeface="Calibri" panose="020F0502020204030204" pitchFamily="34" charset="0"/>
                <a:cs typeface="Calibri" panose="020F0502020204030204" pitchFamily="34" charset="0"/>
              </a:rPr>
              <a:t>energy dissipation due to its </a:t>
            </a:r>
            <a:r>
              <a:rPr lang="en-US" sz="32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abundant number of breaking points. PLA is used for the </a:t>
            </a:r>
            <a:r>
              <a:rPr lang="en-US" altLang="zh-CN" sz="32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fuse as it </a:t>
            </a:r>
            <a:r>
              <a:rPr lang="en-US" altLang="zh-CN" sz="3200" dirty="0">
                <a:solidFill>
                  <a:srgbClr val="17365D"/>
                </a:solidFill>
                <a:latin typeface="Calibri" panose="020F0502020204030204" pitchFamily="34" charset="0"/>
                <a:ea typeface="Calibri" panose="020F0502020204030204" pitchFamily="34" charset="0"/>
                <a:cs typeface="Calibri" panose="020F0502020204030204" pitchFamily="34" charset="0"/>
              </a:rPr>
              <a:t>is</a:t>
            </a:r>
            <a:r>
              <a:rPr lang="en-US" sz="32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 the most effective </a:t>
            </a:r>
            <a:r>
              <a:rPr lang="en-US" altLang="zh-CN" sz="32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3D printed </a:t>
            </a:r>
            <a:r>
              <a:rPr lang="en-US" sz="32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material in reducing HIC (Head Injury Criteria) [1]. Furthermore, the Honeycomb structure with approximately 50% porosity is discovered to be most effective.</a:t>
            </a:r>
            <a:r>
              <a:rPr lang="en-US" altLang="zh-CN" sz="32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 We </a:t>
            </a:r>
            <a:r>
              <a:rPr lang="en-US" altLang="zh-CN" sz="3200" dirty="0">
                <a:solidFill>
                  <a:srgbClr val="17365D"/>
                </a:solidFill>
                <a:latin typeface="Calibri" panose="020F0502020204030204" pitchFamily="34" charset="0"/>
                <a:ea typeface="Calibri" panose="020F0502020204030204" pitchFamily="34" charset="0"/>
                <a:cs typeface="Calibri" panose="020F0502020204030204" pitchFamily="34" charset="0"/>
              </a:rPr>
              <a:t>also</a:t>
            </a:r>
            <a:r>
              <a:rPr lang="en-US" altLang="zh-CN" sz="32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 replaced the original straps of the suspension with longer straps and stitched them in a fashion where it prohibits our head </a:t>
            </a:r>
            <a:r>
              <a:rPr lang="en-US" altLang="zh-CN" sz="3200" dirty="0">
                <a:solidFill>
                  <a:srgbClr val="17365D"/>
                </a:solidFill>
                <a:latin typeface="Calibri" panose="020F0502020204030204" pitchFamily="34" charset="0"/>
                <a:ea typeface="Calibri" panose="020F0502020204030204" pitchFamily="34" charset="0"/>
                <a:cs typeface="Calibri" panose="020F0502020204030204" pitchFamily="34" charset="0"/>
              </a:rPr>
              <a:t>from</a:t>
            </a:r>
            <a:r>
              <a:rPr lang="en-US" altLang="zh-CN" sz="32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 contacting the PLA until it breaks when a large force impacts the hat.</a:t>
            </a:r>
          </a:p>
          <a:p>
            <a:endParaRPr lang="zh-CN" altLang="en-US" sz="3200" dirty="0">
              <a:solidFill>
                <a:srgbClr val="17365D"/>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p>
            <a:r>
              <a:rPr lang="en-US" altLang="zh-CN" sz="4000" dirty="0">
                <a:solidFill>
                  <a:srgbClr val="17375E"/>
                </a:solidFill>
                <a:latin typeface="Calibri" panose="020F0502020204030204" pitchFamily="34" charset="0"/>
                <a:sym typeface="Calibri" panose="020F0502020204030204" pitchFamily="34" charset="0"/>
              </a:rPr>
              <a:t>                 </a:t>
            </a:r>
            <a:r>
              <a:rPr lang="en-US" altLang="zh-CN" sz="4000" b="1" u="sng" dirty="0">
                <a:solidFill>
                  <a:srgbClr val="17375E"/>
                </a:solidFill>
                <a:latin typeface="Calibri" panose="020F0502020204030204" pitchFamily="34" charset="0"/>
                <a:sym typeface="+mn-ea"/>
              </a:rPr>
              <a:t>Validation</a:t>
            </a:r>
            <a:endParaRPr lang="zh-CN" altLang="en-US" sz="3200" dirty="0">
              <a:solidFill>
                <a:srgbClr val="17365D"/>
              </a:solidFill>
              <a:latin typeface="Calibri" panose="020F0502020204030204" pitchFamily="34" charset="0"/>
              <a:sym typeface="Calibri" panose="020F0502020204030204" pitchFamily="34" charset="0"/>
            </a:endParaRPr>
          </a:p>
          <a:p>
            <a:r>
              <a:rPr lang="en-US" altLang="zh-CN" sz="3200" dirty="0">
                <a:solidFill>
                  <a:srgbClr val="17375E"/>
                </a:solidFill>
                <a:latin typeface="Calibri" panose="020F0502020204030204" pitchFamily="34" charset="0"/>
                <a:sym typeface="Calibri" panose="020F0502020204030204" pitchFamily="34" charset="0"/>
              </a:rPr>
              <a:t>In this project,  we examine the energy dissipation of the Honeycomb structure by conducting the Charpy V-Notch test. After conducting 5 trials, </a:t>
            </a:r>
            <a:endParaRPr lang="en-US" altLang="zh-CN" sz="2400" dirty="0">
              <a:solidFill>
                <a:srgbClr val="17365D"/>
              </a:solidFill>
              <a:latin typeface="Calibri" panose="020F0502020204030204" pitchFamily="34" charset="0"/>
              <a:sym typeface="Calibri" panose="020F0502020204030204" pitchFamily="34" charset="0"/>
            </a:endParaRPr>
          </a:p>
          <a:p>
            <a:endParaRPr lang="en-US" altLang="zh-CN" sz="2400" dirty="0">
              <a:solidFill>
                <a:srgbClr val="17365D"/>
              </a:solidFill>
              <a:latin typeface="Calibri" panose="020F0502020204030204" pitchFamily="34" charset="0"/>
              <a:sym typeface="Calibri" panose="020F0502020204030204" pitchFamily="34" charset="0"/>
            </a:endParaRPr>
          </a:p>
          <a:p>
            <a:endParaRPr lang="zh-CN" altLang="en-US" sz="2400" dirty="0">
              <a:solidFill>
                <a:srgbClr val="17365D"/>
              </a:solidFill>
              <a:latin typeface="Calibri" panose="020F0502020204030204" pitchFamily="34" charset="0"/>
              <a:sym typeface="Calibri" panose="020F0502020204030204" pitchFamily="34" charset="0"/>
            </a:endParaRPr>
          </a:p>
          <a:p>
            <a:pPr algn="ctr"/>
            <a:endParaRPr lang="en-US" altLang="zh-CN" sz="3200" dirty="0">
              <a:solidFill>
                <a:srgbClr val="17365D"/>
              </a:solidFill>
              <a:latin typeface="Calibri" panose="020F0502020204030204" pitchFamily="34" charset="0"/>
              <a:sym typeface="Calibri" panose="020F0502020204030204" pitchFamily="34" charset="0"/>
            </a:endParaRPr>
          </a:p>
          <a:p>
            <a:pPr algn="ctr"/>
            <a:endParaRPr lang="en-US" altLang="zh-CN" sz="3200" dirty="0">
              <a:solidFill>
                <a:srgbClr val="17365D"/>
              </a:solidFill>
              <a:latin typeface="Calibri" panose="020F0502020204030204" pitchFamily="34" charset="0"/>
              <a:sym typeface="Calibri" panose="020F0502020204030204" pitchFamily="34" charset="0"/>
            </a:endParaRPr>
          </a:p>
          <a:p>
            <a:pPr algn="ctr"/>
            <a:endParaRPr lang="zh-CN" altLang="en-US" sz="2800" dirty="0">
              <a:solidFill>
                <a:srgbClr val="17365D"/>
              </a:solidFill>
              <a:latin typeface="+mj-lt"/>
              <a:sym typeface="Calibri" panose="020F0502020204030204" pitchFamily="34" charset="0"/>
            </a:endParaRPr>
          </a:p>
          <a:p>
            <a:pPr algn="ctr"/>
            <a:endParaRPr lang="zh-CN" altLang="en-US" sz="1800" dirty="0">
              <a:solidFill>
                <a:srgbClr val="17365D"/>
              </a:solidFill>
              <a:latin typeface="Calibri" panose="020F0502020204030204" pitchFamily="34" charset="0"/>
              <a:sym typeface="Calibri" panose="020F0502020204030204" pitchFamily="34" charset="0"/>
            </a:endParaRPr>
          </a:p>
          <a:p>
            <a:endParaRPr lang="zh-CN" altLang="en-US" sz="3200" dirty="0">
              <a:solidFill>
                <a:srgbClr val="000000"/>
              </a:solidFill>
              <a:latin typeface="Calibri" panose="020F0502020204030204" pitchFamily="34" charset="0"/>
              <a:sym typeface="Calibri" panose="020F0502020204030204" pitchFamily="34" charset="0"/>
            </a:endParaRPr>
          </a:p>
          <a:p>
            <a:r>
              <a:rPr lang="en-US" sz="3600" dirty="0">
                <a:solidFill>
                  <a:srgbClr val="000000"/>
                </a:solidFill>
                <a:latin typeface="Calibri" panose="020F0502020204030204" pitchFamily="34" charset="0"/>
                <a:sym typeface="Calibri" panose="020F0502020204030204" pitchFamily="34" charset="0"/>
              </a:rPr>
              <a:t> </a:t>
            </a:r>
            <a:endParaRPr lang="en-US" sz="3200" dirty="0">
              <a:solidFill>
                <a:srgbClr val="000000"/>
              </a:solidFill>
              <a:latin typeface="Calibri" panose="020F0502020204030204" pitchFamily="34" charset="0"/>
              <a:sym typeface="Calibri" panose="020F0502020204030204" pitchFamily="34" charset="0"/>
            </a:endParaRPr>
          </a:p>
        </p:txBody>
      </p:sp>
      <p:sp>
        <p:nvSpPr>
          <p:cNvPr id="28" name="文本框 27"/>
          <p:cNvSpPr txBox="1"/>
          <p:nvPr/>
        </p:nvSpPr>
        <p:spPr>
          <a:xfrm>
            <a:off x="3617470" y="3131757"/>
            <a:ext cx="17985231" cy="2731770"/>
          </a:xfrm>
          <a:prstGeom prst="rect">
            <a:avLst/>
          </a:prstGeom>
          <a:noFill/>
        </p:spPr>
        <p:txBody>
          <a:bodyPr wrap="square" rtlCol="0">
            <a:noAutofit/>
          </a:bodyPr>
          <a:lstStyle/>
          <a:p>
            <a:pPr algn="l">
              <a:spcBef>
                <a:spcPct val="20000"/>
              </a:spcBef>
            </a:pPr>
            <a:r>
              <a:rPr lang="en-US" altLang="zh-CN" sz="6600" b="1" dirty="0" err="1">
                <a:solidFill>
                  <a:srgbClr val="17365D"/>
                </a:solidFill>
                <a:latin typeface="Calibri" panose="020F0502020204030204" pitchFamily="34" charset="0"/>
                <a:sym typeface="Calibri" panose="020F0502020204030204" pitchFamily="34" charset="0"/>
              </a:rPr>
              <a:t>HoneyFuse</a:t>
            </a:r>
            <a:r>
              <a:rPr lang="en-US" altLang="zh-CN" sz="6600" b="1" dirty="0">
                <a:solidFill>
                  <a:srgbClr val="17365D"/>
                </a:solidFill>
                <a:latin typeface="Calibri" panose="020F0502020204030204" pitchFamily="34" charset="0"/>
                <a:sym typeface="Calibri" panose="020F0502020204030204" pitchFamily="34" charset="0"/>
              </a:rPr>
              <a:t>: Integrated Honeycomb Structural Fuses for Hard Hats</a:t>
            </a:r>
            <a:endParaRPr lang="zh-CN" altLang="en-US" sz="6600" b="1" dirty="0">
              <a:solidFill>
                <a:srgbClr val="17365D"/>
              </a:solidFill>
              <a:latin typeface="Calibri" panose="020F0502020204030204" pitchFamily="34" charset="0"/>
              <a:sym typeface="Calibri" panose="020F0502020204030204" pitchFamily="34" charset="0"/>
            </a:endParaRPr>
          </a:p>
          <a:p>
            <a:pPr algn="l">
              <a:spcBef>
                <a:spcPct val="20000"/>
              </a:spcBef>
              <a:tabLst>
                <a:tab pos="3657600" algn="l"/>
              </a:tabLst>
            </a:pPr>
            <a:r>
              <a:rPr lang="en-US" altLang="zh-CN" sz="4400" b="1" dirty="0">
                <a:solidFill>
                  <a:srgbClr val="17365D"/>
                </a:solidFill>
                <a:latin typeface="+mj-lt"/>
                <a:sym typeface="Calibri" panose="020F0502020204030204" pitchFamily="34" charset="0"/>
              </a:rPr>
              <a:t>Instructors: </a:t>
            </a:r>
            <a:r>
              <a:rPr lang="en-US" altLang="zh-CN" sz="3400" dirty="0">
                <a:solidFill>
                  <a:srgbClr val="002060"/>
                </a:solidFill>
                <a:sym typeface="Calibri" panose="020F0502020204030204" pitchFamily="34" charset="0"/>
              </a:rPr>
              <a:t>Dr. Shane Johnson, Dr. Irene Wei</a:t>
            </a:r>
          </a:p>
          <a:p>
            <a:pPr algn="l">
              <a:spcBef>
                <a:spcPct val="20000"/>
              </a:spcBef>
              <a:tabLst>
                <a:tab pos="3657600" algn="l"/>
              </a:tabLst>
            </a:pPr>
            <a:r>
              <a:rPr lang="en-US" altLang="zh-CN" sz="3400" b="1" dirty="0">
                <a:solidFill>
                  <a:srgbClr val="17365D"/>
                </a:solidFill>
                <a:latin typeface="+mj-lt"/>
                <a:sym typeface="Calibri" panose="020F0502020204030204" pitchFamily="34" charset="0"/>
              </a:rPr>
              <a:t>Team Members</a:t>
            </a:r>
            <a:r>
              <a:rPr lang="en-US" altLang="zh-CN" sz="3400" dirty="0">
                <a:solidFill>
                  <a:srgbClr val="17365D"/>
                </a:solidFill>
                <a:latin typeface="+mj-lt"/>
                <a:sym typeface="Calibri" panose="020F0502020204030204" pitchFamily="34" charset="0"/>
              </a:rPr>
              <a:t>: </a:t>
            </a:r>
            <a:r>
              <a:rPr lang="en-US" sz="3400" b="0" u="none" dirty="0" err="1">
                <a:solidFill>
                  <a:srgbClr val="17365D"/>
                </a:solidFill>
                <a:latin typeface="Calibri" panose="020F0502020204030204" pitchFamily="34" charset="0"/>
                <a:ea typeface="Calibri" panose="020F0502020204030204" pitchFamily="34" charset="0"/>
                <a:cs typeface="Calibri" panose="020F0502020204030204" pitchFamily="34" charset="0"/>
              </a:rPr>
              <a:t>Krin</a:t>
            </a:r>
            <a:r>
              <a:rPr sz="34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 </a:t>
            </a:r>
            <a:r>
              <a:rPr lang="en-US" sz="3400" b="0" u="none" dirty="0" err="1">
                <a:solidFill>
                  <a:srgbClr val="17365D"/>
                </a:solidFill>
                <a:latin typeface="Calibri" panose="020F0502020204030204" pitchFamily="34" charset="0"/>
                <a:ea typeface="Calibri" panose="020F0502020204030204" pitchFamily="34" charset="0"/>
                <a:cs typeface="Calibri" panose="020F0502020204030204" pitchFamily="34" charset="0"/>
              </a:rPr>
              <a:t>Muangsiri</a:t>
            </a:r>
            <a:r>
              <a:rPr lang="en-US" sz="34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 Sophia Chu</a:t>
            </a:r>
            <a:r>
              <a:rPr lang="en-US" altLang="zh-CN" sz="34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a, </a:t>
            </a:r>
            <a:r>
              <a:rPr lang="en-US" sz="3400" b="0" u="none" dirty="0" err="1">
                <a:solidFill>
                  <a:srgbClr val="17365D"/>
                </a:solidFill>
                <a:latin typeface="Calibri" panose="020F0502020204030204" pitchFamily="34" charset="0"/>
                <a:ea typeface="Calibri" panose="020F0502020204030204" pitchFamily="34" charset="0"/>
                <a:cs typeface="Calibri" panose="020F0502020204030204" pitchFamily="34" charset="0"/>
              </a:rPr>
              <a:t>Zijian</a:t>
            </a:r>
            <a:r>
              <a:rPr lang="en-US" sz="34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 </a:t>
            </a:r>
            <a:r>
              <a:rPr lang="en-US" sz="3400" b="0" u="none" dirty="0" err="1">
                <a:solidFill>
                  <a:srgbClr val="17365D"/>
                </a:solidFill>
                <a:latin typeface="Calibri" panose="020F0502020204030204" pitchFamily="34" charset="0"/>
                <a:ea typeface="Calibri" panose="020F0502020204030204" pitchFamily="34" charset="0"/>
                <a:cs typeface="Calibri" panose="020F0502020204030204" pitchFamily="34" charset="0"/>
              </a:rPr>
              <a:t>Su</a:t>
            </a:r>
            <a:r>
              <a:rPr lang="en-US" sz="34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 </a:t>
            </a:r>
            <a:r>
              <a:rPr lang="en-US" sz="3400" b="0" u="none" dirty="0" err="1">
                <a:solidFill>
                  <a:srgbClr val="17365D"/>
                </a:solidFill>
                <a:latin typeface="Calibri" panose="020F0502020204030204" pitchFamily="34" charset="0"/>
                <a:ea typeface="Calibri" panose="020F0502020204030204" pitchFamily="34" charset="0"/>
                <a:cs typeface="Calibri" panose="020F0502020204030204" pitchFamily="34" charset="0"/>
              </a:rPr>
              <a:t>Chenyang</a:t>
            </a:r>
            <a:r>
              <a:rPr lang="en-US" sz="34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 Zhang, </a:t>
            </a:r>
            <a:r>
              <a:rPr lang="en-US" sz="3400" b="0" u="none" dirty="0" err="1">
                <a:solidFill>
                  <a:srgbClr val="17365D"/>
                </a:solidFill>
                <a:latin typeface="Calibri" panose="020F0502020204030204" pitchFamily="34" charset="0"/>
                <a:ea typeface="Calibri" panose="020F0502020204030204" pitchFamily="34" charset="0"/>
                <a:cs typeface="Calibri" panose="020F0502020204030204" pitchFamily="34" charset="0"/>
              </a:rPr>
              <a:t>Yiwe</a:t>
            </a:r>
            <a:r>
              <a:rPr lang="en-US" altLang="zh-CN" sz="3400" b="0" u="none" dirty="0" err="1">
                <a:solidFill>
                  <a:srgbClr val="17365D"/>
                </a:solidFill>
                <a:latin typeface="Calibri" panose="020F0502020204030204" pitchFamily="34" charset="0"/>
                <a:ea typeface="Calibri" panose="020F0502020204030204" pitchFamily="34" charset="0"/>
                <a:cs typeface="Calibri" panose="020F0502020204030204" pitchFamily="34" charset="0"/>
              </a:rPr>
              <a:t>n</a:t>
            </a:r>
            <a:r>
              <a:rPr lang="en-US" altLang="zh-CN" sz="3400" b="0" u="none" dirty="0">
                <a:solidFill>
                  <a:srgbClr val="17365D"/>
                </a:solidFill>
                <a:latin typeface="Calibri" panose="020F0502020204030204" pitchFamily="34" charset="0"/>
                <a:ea typeface="Calibri" panose="020F0502020204030204" pitchFamily="34" charset="0"/>
                <a:cs typeface="Calibri" panose="020F0502020204030204" pitchFamily="34" charset="0"/>
              </a:rPr>
              <a:t> Xu</a:t>
            </a:r>
            <a:endParaRPr lang="en-US" altLang="en-US" sz="3400" b="0" u="none" dirty="0">
              <a:solidFill>
                <a:srgbClr val="17365D"/>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p:txBody>
      </p:sp>
      <p:sp>
        <p:nvSpPr>
          <p:cNvPr id="2" name="矩形 1"/>
          <p:cNvSpPr/>
          <p:nvPr/>
        </p:nvSpPr>
        <p:spPr>
          <a:xfrm>
            <a:off x="540000" y="2905742"/>
            <a:ext cx="20519999" cy="40841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540067" y="29358652"/>
            <a:ext cx="6443983" cy="953135"/>
          </a:xfrm>
          <a:prstGeom prst="rect">
            <a:avLst/>
          </a:prstGeom>
          <a:noFill/>
        </p:spPr>
        <p:txBody>
          <a:bodyPr wrap="square" rtlCol="0">
            <a:noAutofit/>
          </a:bodyPr>
          <a:lstStyle/>
          <a:p>
            <a:pPr algn="ctr"/>
            <a:r>
              <a:rPr lang="en-US" altLang="zh-CN" sz="2800" dirty="0">
                <a:solidFill>
                  <a:srgbClr val="17365D"/>
                </a:solidFill>
                <a:latin typeface="Calibri" panose="020F0502020204030204" pitchFamily="34" charset="0"/>
                <a:sym typeface="Calibri" panose="020F0502020204030204" pitchFamily="34" charset="0"/>
              </a:rPr>
              <a:t> </a:t>
            </a:r>
            <a:r>
              <a:rPr lang="en-US" altLang="zh-CN" sz="2800" b="1" dirty="0">
                <a:solidFill>
                  <a:srgbClr val="17365D"/>
                </a:solidFill>
                <a:latin typeface="Calibri" panose="020F0502020204030204" pitchFamily="34" charset="0"/>
                <a:sym typeface="Calibri" panose="020F0502020204030204" pitchFamily="34" charset="0"/>
              </a:rPr>
              <a:t>Fig. 1 </a:t>
            </a:r>
            <a:r>
              <a:rPr lang="en-US" altLang="zh-CN" sz="2800" dirty="0">
                <a:solidFill>
                  <a:srgbClr val="17365D"/>
                </a:solidFill>
                <a:latin typeface="Calibri" panose="020F0502020204030204" pitchFamily="34" charset="0"/>
                <a:sym typeface="Calibri" panose="020F0502020204030204" pitchFamily="34" charset="0"/>
              </a:rPr>
              <a:t>The placement of the fuses in the hat</a:t>
            </a:r>
            <a:endParaRPr lang="zh-CN" altLang="en-US" sz="3200" dirty="0"/>
          </a:p>
        </p:txBody>
      </p:sp>
      <p:pic>
        <p:nvPicPr>
          <p:cNvPr id="5" name="Picture 4" descr="upload_post_object_v2_608183015"/>
          <p:cNvPicPr>
            <a:picLocks noChangeAspect="1"/>
          </p:cNvPicPr>
          <p:nvPr/>
        </p:nvPicPr>
        <p:blipFill>
          <a:blip r:embed="rId5"/>
          <a:stretch>
            <a:fillRect/>
          </a:stretch>
        </p:blipFill>
        <p:spPr>
          <a:xfrm>
            <a:off x="540067" y="3413760"/>
            <a:ext cx="3077528" cy="3077528"/>
          </a:xfrm>
          <a:prstGeom prst="rect">
            <a:avLst/>
          </a:prstGeom>
        </p:spPr>
      </p:pic>
      <p:pic>
        <p:nvPicPr>
          <p:cNvPr id="7" name="Picture 6">
            <a:extLst>
              <a:ext uri="{FF2B5EF4-FFF2-40B4-BE49-F238E27FC236}">
                <a16:creationId xmlns:a16="http://schemas.microsoft.com/office/drawing/2014/main" id="{B0A14A02-1485-9813-C29C-CF1A7470F9CF}"/>
              </a:ext>
            </a:extLst>
          </p:cNvPr>
          <p:cNvPicPr>
            <a:picLocks noChangeAspect="1"/>
          </p:cNvPicPr>
          <p:nvPr/>
        </p:nvPicPr>
        <p:blipFill>
          <a:blip r:embed="rId6"/>
          <a:stretch>
            <a:fillRect/>
          </a:stretch>
        </p:blipFill>
        <p:spPr>
          <a:xfrm>
            <a:off x="749407" y="24017468"/>
            <a:ext cx="6264772" cy="4931182"/>
          </a:xfrm>
          <a:prstGeom prst="rect">
            <a:avLst/>
          </a:prstGeom>
        </p:spPr>
      </p:pic>
      <p:pic>
        <p:nvPicPr>
          <p:cNvPr id="1026" name="Picture 2">
            <a:extLst>
              <a:ext uri="{FF2B5EF4-FFF2-40B4-BE49-F238E27FC236}">
                <a16:creationId xmlns:a16="http://schemas.microsoft.com/office/drawing/2014/main" id="{102EB5B3-7EA2-8EA0-224F-9DA3F678DC3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6535099">
            <a:off x="8687100" y="5904361"/>
            <a:ext cx="4225797" cy="644189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7E4C8BE2-2D7E-F7C2-2D6B-80BAFA742DCE}"/>
              </a:ext>
            </a:extLst>
          </p:cNvPr>
          <p:cNvPicPr>
            <a:picLocks noChangeAspect="1"/>
          </p:cNvPicPr>
          <p:nvPr/>
        </p:nvPicPr>
        <p:blipFill>
          <a:blip r:embed="rId8"/>
          <a:stretch>
            <a:fillRect/>
          </a:stretch>
        </p:blipFill>
        <p:spPr>
          <a:xfrm>
            <a:off x="8717356" y="11605945"/>
            <a:ext cx="4260527" cy="4596080"/>
          </a:xfrm>
          <a:prstGeom prst="rect">
            <a:avLst/>
          </a:prstGeom>
        </p:spPr>
      </p:pic>
      <p:pic>
        <p:nvPicPr>
          <p:cNvPr id="6" name="Picture 5" descr="A blue object with holes&#10;&#10;Description automatically generated">
            <a:extLst>
              <a:ext uri="{FF2B5EF4-FFF2-40B4-BE49-F238E27FC236}">
                <a16:creationId xmlns:a16="http://schemas.microsoft.com/office/drawing/2014/main" id="{15C8C866-02C2-EAFA-43C5-ED95DDE1F5E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10800000">
            <a:off x="15170734" y="9611222"/>
            <a:ext cx="4691023" cy="4634955"/>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gt;&lt;/object&gt;&lt;/database&gt;"/>
  <p:tag name="COMMONDATA" val="eyJoZGlkIjoiYjZjOThlMWZlNWVhNDBkMDYwYTgxYjM3NjlkNDRhMmY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2286</TotalTime>
  <Words>629</Words>
  <Application>Microsoft Macintosh PowerPoint</Application>
  <PresentationFormat>Custom</PresentationFormat>
  <Paragraphs>69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宋体</vt:lpstr>
      <vt:lpstr>Arial</vt:lpstr>
      <vt:lpstr>Calibri</vt:lpstr>
      <vt:lpstr>Times New Roman</vt:lpstr>
      <vt:lpstr>Office 主题​​</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Yuzhou Shen</dc:creator>
  <cp:lastModifiedBy>Kornkamon Sirisomboonwong</cp:lastModifiedBy>
  <cp:revision>6</cp:revision>
  <cp:lastPrinted>2023-07-18T15:28:00Z</cp:lastPrinted>
  <dcterms:created xsi:type="dcterms:W3CDTF">2023-07-18T15:28:00Z</dcterms:created>
  <dcterms:modified xsi:type="dcterms:W3CDTF">2023-07-24T04:46:08Z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
  </property>
  <property fmtid="{D5CDD505-2E9C-101B-9397-08002B2CF9AE}" pid="3" name="KSOProductBuildVer">
    <vt:lpwstr>2052-12.1.0.15066</vt:lpwstr>
  </property>
</Properties>
</file>