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9" r:id="rId2"/>
  </p:sldIdLst>
  <p:sldSz cx="21602700" cy="32404050"/>
  <p:notesSz cx="7315200" cy="9601200"/>
  <p:custDataLst>
    <p:tags r:id="rId4"/>
  </p:custDataLst>
  <p:defaultTextStyle>
    <a:defPPr>
      <a:defRPr lang="en-US"/>
    </a:defPPr>
    <a:lvl1pPr marL="0" algn="l" defTabSz="3086100" rtl="0" eaLnBrk="1" latinLnBrk="0" hangingPunct="1">
      <a:defRPr sz="6100" kern="1200">
        <a:solidFill>
          <a:schemeClr val="tx1"/>
        </a:solidFill>
        <a:latin typeface="+mn-lt"/>
        <a:ea typeface="+mn-ea"/>
        <a:cs typeface="+mn-cs"/>
      </a:defRPr>
    </a:lvl1pPr>
    <a:lvl2pPr marL="1543050" algn="l" defTabSz="3086100" rtl="0" eaLnBrk="1" latinLnBrk="0" hangingPunct="1">
      <a:defRPr sz="6100" kern="1200">
        <a:solidFill>
          <a:schemeClr val="tx1"/>
        </a:solidFill>
        <a:latin typeface="+mn-lt"/>
        <a:ea typeface="+mn-ea"/>
        <a:cs typeface="+mn-cs"/>
      </a:defRPr>
    </a:lvl2pPr>
    <a:lvl3pPr marL="3086100" algn="l" defTabSz="3086100" rtl="0" eaLnBrk="1" latinLnBrk="0" hangingPunct="1">
      <a:defRPr sz="6100" kern="1200">
        <a:solidFill>
          <a:schemeClr val="tx1"/>
        </a:solidFill>
        <a:latin typeface="+mn-lt"/>
        <a:ea typeface="+mn-ea"/>
        <a:cs typeface="+mn-cs"/>
      </a:defRPr>
    </a:lvl3pPr>
    <a:lvl4pPr marL="4629150" algn="l" defTabSz="3086100" rtl="0" eaLnBrk="1" latinLnBrk="0" hangingPunct="1">
      <a:defRPr sz="6100" kern="1200">
        <a:solidFill>
          <a:schemeClr val="tx1"/>
        </a:solidFill>
        <a:latin typeface="+mn-lt"/>
        <a:ea typeface="+mn-ea"/>
        <a:cs typeface="+mn-cs"/>
      </a:defRPr>
    </a:lvl4pPr>
    <a:lvl5pPr marL="6172200" algn="l" defTabSz="3086100" rtl="0" eaLnBrk="1" latinLnBrk="0" hangingPunct="1">
      <a:defRPr sz="6100" kern="1200">
        <a:solidFill>
          <a:schemeClr val="tx1"/>
        </a:solidFill>
        <a:latin typeface="+mn-lt"/>
        <a:ea typeface="+mn-ea"/>
        <a:cs typeface="+mn-cs"/>
      </a:defRPr>
    </a:lvl5pPr>
    <a:lvl6pPr marL="7715250" algn="l" defTabSz="3086100" rtl="0" eaLnBrk="1" latinLnBrk="0" hangingPunct="1">
      <a:defRPr sz="6100" kern="1200">
        <a:solidFill>
          <a:schemeClr val="tx1"/>
        </a:solidFill>
        <a:latin typeface="+mn-lt"/>
        <a:ea typeface="+mn-ea"/>
        <a:cs typeface="+mn-cs"/>
      </a:defRPr>
    </a:lvl6pPr>
    <a:lvl7pPr marL="9258300" algn="l" defTabSz="3086100" rtl="0" eaLnBrk="1" latinLnBrk="0" hangingPunct="1">
      <a:defRPr sz="6100" kern="1200">
        <a:solidFill>
          <a:schemeClr val="tx1"/>
        </a:solidFill>
        <a:latin typeface="+mn-lt"/>
        <a:ea typeface="+mn-ea"/>
        <a:cs typeface="+mn-cs"/>
      </a:defRPr>
    </a:lvl7pPr>
    <a:lvl8pPr marL="10801350" algn="l" defTabSz="3086100" rtl="0" eaLnBrk="1" latinLnBrk="0" hangingPunct="1">
      <a:defRPr sz="6100" kern="1200">
        <a:solidFill>
          <a:schemeClr val="tx1"/>
        </a:solidFill>
        <a:latin typeface="+mn-lt"/>
        <a:ea typeface="+mn-ea"/>
        <a:cs typeface="+mn-cs"/>
      </a:defRPr>
    </a:lvl8pPr>
    <a:lvl9pPr marL="12344400" algn="l" defTabSz="3086100" rtl="0" eaLnBrk="1" latinLnBrk="0" hangingPunct="1">
      <a:defRPr sz="6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18">
          <p15:clr>
            <a:srgbClr val="A4A3A4"/>
          </p15:clr>
        </p15:guide>
        <p15:guide id="2" pos="68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20" autoAdjust="0"/>
    <p:restoredTop sz="94844" autoAdjust="0"/>
  </p:normalViewPr>
  <p:slideViewPr>
    <p:cSldViewPr snapToObjects="1">
      <p:cViewPr>
        <p:scale>
          <a:sx n="25" d="100"/>
          <a:sy n="25" d="100"/>
        </p:scale>
        <p:origin x="1756" y="-2368"/>
      </p:cViewPr>
      <p:guideLst>
        <p:guide orient="horz" pos="4718"/>
        <p:guide pos="6804"/>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4CD2A0D6-440C-4BAE-ACA8-DD9D54A57F53}" type="datetimeFigureOut">
              <a:rPr lang="en-US" smtClean="0"/>
              <a:t>7/30/2023</a:t>
            </a:fld>
            <a:endParaRPr lang="en-US"/>
          </a:p>
        </p:txBody>
      </p:sp>
      <p:sp>
        <p:nvSpPr>
          <p:cNvPr id="4" name="Slide Image Placeholder 3"/>
          <p:cNvSpPr>
            <a:spLocks noGrp="1" noRot="1" noChangeAspect="1"/>
          </p:cNvSpPr>
          <p:nvPr>
            <p:ph type="sldImg" idx="2"/>
          </p:nvPr>
        </p:nvSpPr>
        <p:spPr>
          <a:xfrm>
            <a:off x="2457450" y="720725"/>
            <a:ext cx="24003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FDD19E95-24B6-46DF-A1C3-69A394D9B75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3086100" rtl="0" eaLnBrk="1" fontAlgn="auto" latinLnBrk="0" hangingPunct="1">
              <a:lnSpc>
                <a:spcPct val="100000"/>
              </a:lnSpc>
              <a:spcBef>
                <a:spcPts val="0"/>
              </a:spcBef>
              <a:spcAft>
                <a:spcPts val="0"/>
              </a:spcAft>
              <a:buClrTx/>
              <a:buSzTx/>
              <a:buFontTx/>
              <a:buNone/>
              <a:defRPr/>
            </a:pPr>
            <a:fld id="{FDD19E95-24B6-46DF-A1C3-69A394D9B759}"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t>1</a:t>
            </a:fld>
            <a:endParaRPr kumimoji="0" lang="en-US"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620203" y="10066261"/>
            <a:ext cx="18362295" cy="6945868"/>
          </a:xfrm>
        </p:spPr>
        <p:txBody>
          <a:bodyPr/>
          <a:lstStyle/>
          <a:p>
            <a:r>
              <a:rPr lang="zh-CN" altLang="en-US"/>
              <a:t>单击此处编辑母版标题样式</a:t>
            </a:r>
            <a:endParaRPr lang="en-US"/>
          </a:p>
        </p:txBody>
      </p:sp>
      <p:sp>
        <p:nvSpPr>
          <p:cNvPr id="3" name="副标题 2"/>
          <p:cNvSpPr>
            <a:spLocks noGrp="1"/>
          </p:cNvSpPr>
          <p:nvPr>
            <p:ph type="subTitle" idx="1"/>
          </p:nvPr>
        </p:nvSpPr>
        <p:spPr>
          <a:xfrm>
            <a:off x="3240405" y="18362295"/>
            <a:ext cx="15121890" cy="8281035"/>
          </a:xfrm>
        </p:spPr>
        <p:txBody>
          <a:bodyPr/>
          <a:lstStyle>
            <a:lvl1pPr marL="0" indent="0" algn="ctr">
              <a:buNone/>
              <a:defRPr>
                <a:solidFill>
                  <a:schemeClr val="tx1">
                    <a:tint val="75000"/>
                  </a:schemeClr>
                </a:solidFill>
              </a:defRPr>
            </a:lvl1pPr>
            <a:lvl2pPr marL="1543050" indent="0" algn="ctr">
              <a:buNone/>
              <a:defRPr>
                <a:solidFill>
                  <a:schemeClr val="tx1">
                    <a:tint val="75000"/>
                  </a:schemeClr>
                </a:solidFill>
              </a:defRPr>
            </a:lvl2pPr>
            <a:lvl3pPr marL="3086100" indent="0" algn="ctr">
              <a:buNone/>
              <a:defRPr>
                <a:solidFill>
                  <a:schemeClr val="tx1">
                    <a:tint val="75000"/>
                  </a:schemeClr>
                </a:solidFill>
              </a:defRPr>
            </a:lvl3pPr>
            <a:lvl4pPr marL="4629150" indent="0" algn="ctr">
              <a:buNone/>
              <a:defRPr>
                <a:solidFill>
                  <a:schemeClr val="tx1">
                    <a:tint val="75000"/>
                  </a:schemeClr>
                </a:solidFill>
              </a:defRPr>
            </a:lvl4pPr>
            <a:lvl5pPr marL="6172200" indent="0" algn="ctr">
              <a:buNone/>
              <a:defRPr>
                <a:solidFill>
                  <a:schemeClr val="tx1">
                    <a:tint val="75000"/>
                  </a:schemeClr>
                </a:solidFill>
              </a:defRPr>
            </a:lvl5pPr>
            <a:lvl6pPr marL="7715250" indent="0" algn="ctr">
              <a:buNone/>
              <a:defRPr>
                <a:solidFill>
                  <a:schemeClr val="tx1">
                    <a:tint val="75000"/>
                  </a:schemeClr>
                </a:solidFill>
              </a:defRPr>
            </a:lvl6pPr>
            <a:lvl7pPr marL="9258300" indent="0" algn="ctr">
              <a:buNone/>
              <a:defRPr>
                <a:solidFill>
                  <a:schemeClr val="tx1">
                    <a:tint val="75000"/>
                  </a:schemeClr>
                </a:solidFill>
              </a:defRPr>
            </a:lvl7pPr>
            <a:lvl8pPr marL="10801350" indent="0" algn="ctr">
              <a:buNone/>
              <a:defRPr>
                <a:solidFill>
                  <a:schemeClr val="tx1">
                    <a:tint val="75000"/>
                  </a:schemeClr>
                </a:solidFill>
              </a:defRPr>
            </a:lvl8pPr>
            <a:lvl9pPr marL="12344400" indent="0" algn="ctr">
              <a:buNone/>
              <a:defRPr>
                <a:solidFill>
                  <a:schemeClr val="tx1">
                    <a:tint val="75000"/>
                  </a:schemeClr>
                </a:solidFill>
              </a:defRPr>
            </a:lvl9pPr>
          </a:lstStyle>
          <a:p>
            <a:r>
              <a:rPr lang="zh-CN" altLang="en-US"/>
              <a:t>单击此处编辑母版副标题样式</a:t>
            </a:r>
            <a:endParaRPr lang="en-US"/>
          </a:p>
        </p:txBody>
      </p:sp>
      <p:sp>
        <p:nvSpPr>
          <p:cNvPr id="4" name="日期占位符 3"/>
          <p:cNvSpPr>
            <a:spLocks noGrp="1"/>
          </p:cNvSpPr>
          <p:nvPr>
            <p:ph type="dt" sz="half" idx="10"/>
          </p:nvPr>
        </p:nvSpPr>
        <p:spPr/>
        <p:txBody>
          <a:bodyPr/>
          <a:lstStyle/>
          <a:p>
            <a:fld id="{4F983748-E03C-485D-816E-74B96F21D274}" type="datetimeFigureOut">
              <a:rPr lang="en-US" smtClean="0"/>
              <a:t>7/30/2023</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76580BB3-141D-4914-84F9-D3B6B6CF357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p:cNvSpPr>
            <a:spLocks noGrp="1"/>
          </p:cNvSpPr>
          <p:nvPr>
            <p:ph type="dt" sz="half" idx="10"/>
          </p:nvPr>
        </p:nvSpPr>
        <p:spPr/>
        <p:txBody>
          <a:bodyPr/>
          <a:lstStyle/>
          <a:p>
            <a:fld id="{4F983748-E03C-485D-816E-74B96F21D274}" type="datetimeFigureOut">
              <a:rPr lang="en-US" smtClean="0"/>
              <a:t>7/30/2023</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76580BB3-141D-4914-84F9-D3B6B6CF357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37002126" y="6128271"/>
            <a:ext cx="11483935" cy="130643826"/>
          </a:xfrm>
        </p:spPr>
        <p:txBody>
          <a:bodyPr vert="eaVert"/>
          <a:lstStyle/>
          <a:p>
            <a:r>
              <a:rPr lang="zh-CN" altLang="en-US"/>
              <a:t>单击此处编辑母版标题样式</a:t>
            </a:r>
            <a:endParaRPr lang="en-US"/>
          </a:p>
        </p:txBody>
      </p:sp>
      <p:sp>
        <p:nvSpPr>
          <p:cNvPr id="3" name="竖排文字占位符 2"/>
          <p:cNvSpPr>
            <a:spLocks noGrp="1"/>
          </p:cNvSpPr>
          <p:nvPr>
            <p:ph type="body" orient="vert" idx="1"/>
          </p:nvPr>
        </p:nvSpPr>
        <p:spPr>
          <a:xfrm>
            <a:off x="2550320" y="6128271"/>
            <a:ext cx="34091761" cy="130643826"/>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p:cNvSpPr>
            <a:spLocks noGrp="1"/>
          </p:cNvSpPr>
          <p:nvPr>
            <p:ph type="dt" sz="half" idx="10"/>
          </p:nvPr>
        </p:nvSpPr>
        <p:spPr/>
        <p:txBody>
          <a:bodyPr/>
          <a:lstStyle/>
          <a:p>
            <a:fld id="{4F983748-E03C-485D-816E-74B96F21D274}" type="datetimeFigureOut">
              <a:rPr lang="en-US" smtClean="0"/>
              <a:t>7/30/2023</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76580BB3-141D-4914-84F9-D3B6B6CF357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p:cNvSpPr>
            <a:spLocks noGrp="1"/>
          </p:cNvSpPr>
          <p:nvPr>
            <p:ph type="dt" sz="half" idx="10"/>
          </p:nvPr>
        </p:nvSpPr>
        <p:spPr/>
        <p:txBody>
          <a:bodyPr/>
          <a:lstStyle/>
          <a:p>
            <a:fld id="{4F983748-E03C-485D-816E-74B96F21D274}" type="datetimeFigureOut">
              <a:rPr lang="en-US" smtClean="0"/>
              <a:t>7/30/2023</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76580BB3-141D-4914-84F9-D3B6B6CF357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706464" y="20822605"/>
            <a:ext cx="18362295" cy="6435804"/>
          </a:xfrm>
        </p:spPr>
        <p:txBody>
          <a:bodyPr anchor="t"/>
          <a:lstStyle>
            <a:lvl1pPr algn="l">
              <a:defRPr sz="13500" b="1" cap="all"/>
            </a:lvl1pPr>
          </a:lstStyle>
          <a:p>
            <a:r>
              <a:rPr lang="zh-CN" altLang="en-US"/>
              <a:t>单击此处编辑母版标题样式</a:t>
            </a:r>
            <a:endParaRPr lang="en-US"/>
          </a:p>
        </p:txBody>
      </p:sp>
      <p:sp>
        <p:nvSpPr>
          <p:cNvPr id="3" name="文本占位符 2"/>
          <p:cNvSpPr>
            <a:spLocks noGrp="1"/>
          </p:cNvSpPr>
          <p:nvPr>
            <p:ph type="body" idx="1"/>
          </p:nvPr>
        </p:nvSpPr>
        <p:spPr>
          <a:xfrm>
            <a:off x="1706464" y="13734221"/>
            <a:ext cx="18362295" cy="7088384"/>
          </a:xfrm>
        </p:spPr>
        <p:txBody>
          <a:bodyPr anchor="b"/>
          <a:lstStyle>
            <a:lvl1pPr marL="0" indent="0">
              <a:buNone/>
              <a:defRPr sz="6800">
                <a:solidFill>
                  <a:schemeClr val="tx1">
                    <a:tint val="75000"/>
                  </a:schemeClr>
                </a:solidFill>
              </a:defRPr>
            </a:lvl1pPr>
            <a:lvl2pPr marL="1543050" indent="0">
              <a:buNone/>
              <a:defRPr sz="6100">
                <a:solidFill>
                  <a:schemeClr val="tx1">
                    <a:tint val="75000"/>
                  </a:schemeClr>
                </a:solidFill>
              </a:defRPr>
            </a:lvl2pPr>
            <a:lvl3pPr marL="3086100" indent="0">
              <a:buNone/>
              <a:defRPr sz="5400">
                <a:solidFill>
                  <a:schemeClr val="tx1">
                    <a:tint val="75000"/>
                  </a:schemeClr>
                </a:solidFill>
              </a:defRPr>
            </a:lvl3pPr>
            <a:lvl4pPr marL="4629150" indent="0">
              <a:buNone/>
              <a:defRPr sz="4700">
                <a:solidFill>
                  <a:schemeClr val="tx1">
                    <a:tint val="75000"/>
                  </a:schemeClr>
                </a:solidFill>
              </a:defRPr>
            </a:lvl4pPr>
            <a:lvl5pPr marL="6172200" indent="0">
              <a:buNone/>
              <a:defRPr sz="4700">
                <a:solidFill>
                  <a:schemeClr val="tx1">
                    <a:tint val="75000"/>
                  </a:schemeClr>
                </a:solidFill>
              </a:defRPr>
            </a:lvl5pPr>
            <a:lvl6pPr marL="7715250" indent="0">
              <a:buNone/>
              <a:defRPr sz="4700">
                <a:solidFill>
                  <a:schemeClr val="tx1">
                    <a:tint val="75000"/>
                  </a:schemeClr>
                </a:solidFill>
              </a:defRPr>
            </a:lvl6pPr>
            <a:lvl7pPr marL="9258300" indent="0">
              <a:buNone/>
              <a:defRPr sz="4700">
                <a:solidFill>
                  <a:schemeClr val="tx1">
                    <a:tint val="75000"/>
                  </a:schemeClr>
                </a:solidFill>
              </a:defRPr>
            </a:lvl7pPr>
            <a:lvl8pPr marL="10801350" indent="0">
              <a:buNone/>
              <a:defRPr sz="4700">
                <a:solidFill>
                  <a:schemeClr val="tx1">
                    <a:tint val="75000"/>
                  </a:schemeClr>
                </a:solidFill>
              </a:defRPr>
            </a:lvl8pPr>
            <a:lvl9pPr marL="12344400" indent="0">
              <a:buNone/>
              <a:defRPr sz="47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4F983748-E03C-485D-816E-74B96F21D274}" type="datetimeFigureOut">
              <a:rPr lang="en-US" smtClean="0"/>
              <a:t>7/30/2023</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76580BB3-141D-4914-84F9-D3B6B6CF357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内容占位符 2"/>
          <p:cNvSpPr>
            <a:spLocks noGrp="1"/>
          </p:cNvSpPr>
          <p:nvPr>
            <p:ph sz="half" idx="1"/>
          </p:nvPr>
        </p:nvSpPr>
        <p:spPr>
          <a:xfrm>
            <a:off x="2550319" y="35726968"/>
            <a:ext cx="22787848" cy="101045127"/>
          </a:xfrm>
        </p:spPr>
        <p:txBody>
          <a:bodyPr/>
          <a:lstStyle>
            <a:lvl1pPr>
              <a:defRPr sz="9500"/>
            </a:lvl1pPr>
            <a:lvl2pPr>
              <a:defRPr sz="8100"/>
            </a:lvl2pPr>
            <a:lvl3pPr>
              <a:defRPr sz="6800"/>
            </a:lvl3pPr>
            <a:lvl4pPr>
              <a:defRPr sz="6100"/>
            </a:lvl4pPr>
            <a:lvl5pPr>
              <a:defRPr sz="6100"/>
            </a:lvl5pPr>
            <a:lvl6pPr>
              <a:defRPr sz="6100"/>
            </a:lvl6pPr>
            <a:lvl7pPr>
              <a:defRPr sz="6100"/>
            </a:lvl7pPr>
            <a:lvl8pPr>
              <a:defRPr sz="6100"/>
            </a:lvl8pPr>
            <a:lvl9pPr>
              <a:defRPr sz="61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p:cNvSpPr>
            <a:spLocks noGrp="1"/>
          </p:cNvSpPr>
          <p:nvPr>
            <p:ph sz="half" idx="2"/>
          </p:nvPr>
        </p:nvSpPr>
        <p:spPr>
          <a:xfrm>
            <a:off x="25698212" y="35726968"/>
            <a:ext cx="22787848" cy="101045127"/>
          </a:xfrm>
        </p:spPr>
        <p:txBody>
          <a:bodyPr/>
          <a:lstStyle>
            <a:lvl1pPr>
              <a:defRPr sz="9500"/>
            </a:lvl1pPr>
            <a:lvl2pPr>
              <a:defRPr sz="8100"/>
            </a:lvl2pPr>
            <a:lvl3pPr>
              <a:defRPr sz="6800"/>
            </a:lvl3pPr>
            <a:lvl4pPr>
              <a:defRPr sz="6100"/>
            </a:lvl4pPr>
            <a:lvl5pPr>
              <a:defRPr sz="6100"/>
            </a:lvl5pPr>
            <a:lvl6pPr>
              <a:defRPr sz="6100"/>
            </a:lvl6pPr>
            <a:lvl7pPr>
              <a:defRPr sz="6100"/>
            </a:lvl7pPr>
            <a:lvl8pPr>
              <a:defRPr sz="6100"/>
            </a:lvl8pPr>
            <a:lvl9pPr>
              <a:defRPr sz="61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4"/>
          <p:cNvSpPr>
            <a:spLocks noGrp="1"/>
          </p:cNvSpPr>
          <p:nvPr>
            <p:ph type="dt" sz="half" idx="10"/>
          </p:nvPr>
        </p:nvSpPr>
        <p:spPr/>
        <p:txBody>
          <a:bodyPr/>
          <a:lstStyle/>
          <a:p>
            <a:fld id="{4F983748-E03C-485D-816E-74B96F21D274}" type="datetimeFigureOut">
              <a:rPr lang="en-US" smtClean="0"/>
              <a:t>7/30/2023</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76580BB3-141D-4914-84F9-D3B6B6CF357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1080135" y="1297665"/>
            <a:ext cx="19442430" cy="5400675"/>
          </a:xfrm>
        </p:spPr>
        <p:txBody>
          <a:bodyPr/>
          <a:lstStyle>
            <a:lvl1pPr>
              <a:defRPr/>
            </a:lvl1pPr>
          </a:lstStyle>
          <a:p>
            <a:r>
              <a:rPr lang="zh-CN" altLang="en-US"/>
              <a:t>单击此处编辑母版标题样式</a:t>
            </a:r>
            <a:endParaRPr lang="en-US"/>
          </a:p>
        </p:txBody>
      </p:sp>
      <p:sp>
        <p:nvSpPr>
          <p:cNvPr id="3" name="文本占位符 2"/>
          <p:cNvSpPr>
            <a:spLocks noGrp="1"/>
          </p:cNvSpPr>
          <p:nvPr>
            <p:ph type="body" idx="1"/>
          </p:nvPr>
        </p:nvSpPr>
        <p:spPr>
          <a:xfrm>
            <a:off x="1080135" y="7253409"/>
            <a:ext cx="9544944" cy="3022875"/>
          </a:xfrm>
        </p:spPr>
        <p:txBody>
          <a:bodyPr anchor="b"/>
          <a:lstStyle>
            <a:lvl1pPr marL="0" indent="0">
              <a:buNone/>
              <a:defRPr sz="8100" b="1"/>
            </a:lvl1pPr>
            <a:lvl2pPr marL="1543050" indent="0">
              <a:buNone/>
              <a:defRPr sz="6800" b="1"/>
            </a:lvl2pPr>
            <a:lvl3pPr marL="3086100" indent="0">
              <a:buNone/>
              <a:defRPr sz="6100" b="1"/>
            </a:lvl3pPr>
            <a:lvl4pPr marL="4629150" indent="0">
              <a:buNone/>
              <a:defRPr sz="5400" b="1"/>
            </a:lvl4pPr>
            <a:lvl5pPr marL="6172200" indent="0">
              <a:buNone/>
              <a:defRPr sz="5400" b="1"/>
            </a:lvl5pPr>
            <a:lvl6pPr marL="7715250" indent="0">
              <a:buNone/>
              <a:defRPr sz="5400" b="1"/>
            </a:lvl6pPr>
            <a:lvl7pPr marL="9258300" indent="0">
              <a:buNone/>
              <a:defRPr sz="5400" b="1"/>
            </a:lvl7pPr>
            <a:lvl8pPr marL="10801350" indent="0">
              <a:buNone/>
              <a:defRPr sz="5400" b="1"/>
            </a:lvl8pPr>
            <a:lvl9pPr marL="12344400" indent="0">
              <a:buNone/>
              <a:defRPr sz="5400" b="1"/>
            </a:lvl9pPr>
          </a:lstStyle>
          <a:p>
            <a:pPr lvl="0"/>
            <a:r>
              <a:rPr lang="zh-CN" altLang="en-US"/>
              <a:t>单击此处编辑母版文本样式</a:t>
            </a:r>
          </a:p>
        </p:txBody>
      </p:sp>
      <p:sp>
        <p:nvSpPr>
          <p:cNvPr id="4" name="内容占位符 3"/>
          <p:cNvSpPr>
            <a:spLocks noGrp="1"/>
          </p:cNvSpPr>
          <p:nvPr>
            <p:ph sz="half" idx="2"/>
          </p:nvPr>
        </p:nvSpPr>
        <p:spPr>
          <a:xfrm>
            <a:off x="1080135" y="10276284"/>
            <a:ext cx="9544944" cy="18669836"/>
          </a:xfrm>
        </p:spPr>
        <p:txBody>
          <a:bodyPr/>
          <a:lstStyle>
            <a:lvl1pPr>
              <a:defRPr sz="8100"/>
            </a:lvl1pPr>
            <a:lvl2pPr>
              <a:defRPr sz="6800"/>
            </a:lvl2pPr>
            <a:lvl3pPr>
              <a:defRPr sz="6100"/>
            </a:lvl3pPr>
            <a:lvl4pPr>
              <a:defRPr sz="5400"/>
            </a:lvl4pPr>
            <a:lvl5pPr>
              <a:defRPr sz="5400"/>
            </a:lvl5pPr>
            <a:lvl6pPr>
              <a:defRPr sz="5400"/>
            </a:lvl6pPr>
            <a:lvl7pPr>
              <a:defRPr sz="5400"/>
            </a:lvl7pPr>
            <a:lvl8pPr>
              <a:defRPr sz="5400"/>
            </a:lvl8pPr>
            <a:lvl9pPr>
              <a:defRPr sz="5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文本占位符 4"/>
          <p:cNvSpPr>
            <a:spLocks noGrp="1"/>
          </p:cNvSpPr>
          <p:nvPr>
            <p:ph type="body" sz="quarter" idx="3"/>
          </p:nvPr>
        </p:nvSpPr>
        <p:spPr>
          <a:xfrm>
            <a:off x="10973873" y="7253409"/>
            <a:ext cx="9548693" cy="3022875"/>
          </a:xfrm>
        </p:spPr>
        <p:txBody>
          <a:bodyPr anchor="b"/>
          <a:lstStyle>
            <a:lvl1pPr marL="0" indent="0">
              <a:buNone/>
              <a:defRPr sz="8100" b="1"/>
            </a:lvl1pPr>
            <a:lvl2pPr marL="1543050" indent="0">
              <a:buNone/>
              <a:defRPr sz="6800" b="1"/>
            </a:lvl2pPr>
            <a:lvl3pPr marL="3086100" indent="0">
              <a:buNone/>
              <a:defRPr sz="6100" b="1"/>
            </a:lvl3pPr>
            <a:lvl4pPr marL="4629150" indent="0">
              <a:buNone/>
              <a:defRPr sz="5400" b="1"/>
            </a:lvl4pPr>
            <a:lvl5pPr marL="6172200" indent="0">
              <a:buNone/>
              <a:defRPr sz="5400" b="1"/>
            </a:lvl5pPr>
            <a:lvl6pPr marL="7715250" indent="0">
              <a:buNone/>
              <a:defRPr sz="5400" b="1"/>
            </a:lvl6pPr>
            <a:lvl7pPr marL="9258300" indent="0">
              <a:buNone/>
              <a:defRPr sz="5400" b="1"/>
            </a:lvl7pPr>
            <a:lvl8pPr marL="10801350" indent="0">
              <a:buNone/>
              <a:defRPr sz="5400" b="1"/>
            </a:lvl8pPr>
            <a:lvl9pPr marL="12344400" indent="0">
              <a:buNone/>
              <a:defRPr sz="5400" b="1"/>
            </a:lvl9pPr>
          </a:lstStyle>
          <a:p>
            <a:pPr lvl="0"/>
            <a:r>
              <a:rPr lang="zh-CN" altLang="en-US"/>
              <a:t>单击此处编辑母版文本样式</a:t>
            </a:r>
          </a:p>
        </p:txBody>
      </p:sp>
      <p:sp>
        <p:nvSpPr>
          <p:cNvPr id="6" name="内容占位符 5"/>
          <p:cNvSpPr>
            <a:spLocks noGrp="1"/>
          </p:cNvSpPr>
          <p:nvPr>
            <p:ph sz="quarter" idx="4"/>
          </p:nvPr>
        </p:nvSpPr>
        <p:spPr>
          <a:xfrm>
            <a:off x="10973873" y="10276284"/>
            <a:ext cx="9548693" cy="18669836"/>
          </a:xfrm>
        </p:spPr>
        <p:txBody>
          <a:bodyPr/>
          <a:lstStyle>
            <a:lvl1pPr>
              <a:defRPr sz="8100"/>
            </a:lvl1pPr>
            <a:lvl2pPr>
              <a:defRPr sz="6800"/>
            </a:lvl2pPr>
            <a:lvl3pPr>
              <a:defRPr sz="6100"/>
            </a:lvl3pPr>
            <a:lvl4pPr>
              <a:defRPr sz="5400"/>
            </a:lvl4pPr>
            <a:lvl5pPr>
              <a:defRPr sz="5400"/>
            </a:lvl5pPr>
            <a:lvl6pPr>
              <a:defRPr sz="5400"/>
            </a:lvl6pPr>
            <a:lvl7pPr>
              <a:defRPr sz="5400"/>
            </a:lvl7pPr>
            <a:lvl8pPr>
              <a:defRPr sz="5400"/>
            </a:lvl8pPr>
            <a:lvl9pPr>
              <a:defRPr sz="5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日期占位符 6"/>
          <p:cNvSpPr>
            <a:spLocks noGrp="1"/>
          </p:cNvSpPr>
          <p:nvPr>
            <p:ph type="dt" sz="half" idx="10"/>
          </p:nvPr>
        </p:nvSpPr>
        <p:spPr/>
        <p:txBody>
          <a:bodyPr/>
          <a:lstStyle/>
          <a:p>
            <a:fld id="{4F983748-E03C-485D-816E-74B96F21D274}" type="datetimeFigureOut">
              <a:rPr lang="en-US" smtClean="0"/>
              <a:t>7/30/2023</a:t>
            </a:fld>
            <a:endParaRPr lang="en-US"/>
          </a:p>
        </p:txBody>
      </p:sp>
      <p:sp>
        <p:nvSpPr>
          <p:cNvPr id="8" name="页脚占位符 7"/>
          <p:cNvSpPr>
            <a:spLocks noGrp="1"/>
          </p:cNvSpPr>
          <p:nvPr>
            <p:ph type="ftr" sz="quarter" idx="11"/>
          </p:nvPr>
        </p:nvSpPr>
        <p:spPr/>
        <p:txBody>
          <a:bodyPr/>
          <a:lstStyle/>
          <a:p>
            <a:endParaRPr lang="en-US"/>
          </a:p>
        </p:txBody>
      </p:sp>
      <p:sp>
        <p:nvSpPr>
          <p:cNvPr id="9" name="灯片编号占位符 8"/>
          <p:cNvSpPr>
            <a:spLocks noGrp="1"/>
          </p:cNvSpPr>
          <p:nvPr>
            <p:ph type="sldNum" sz="quarter" idx="12"/>
          </p:nvPr>
        </p:nvSpPr>
        <p:spPr/>
        <p:txBody>
          <a:bodyPr/>
          <a:lstStyle/>
          <a:p>
            <a:fld id="{76580BB3-141D-4914-84F9-D3B6B6CF357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日期占位符 2"/>
          <p:cNvSpPr>
            <a:spLocks noGrp="1"/>
          </p:cNvSpPr>
          <p:nvPr>
            <p:ph type="dt" sz="half" idx="10"/>
          </p:nvPr>
        </p:nvSpPr>
        <p:spPr/>
        <p:txBody>
          <a:bodyPr/>
          <a:lstStyle/>
          <a:p>
            <a:fld id="{4F983748-E03C-485D-816E-74B96F21D274}" type="datetimeFigureOut">
              <a:rPr lang="en-US" smtClean="0"/>
              <a:t>7/30/2023</a:t>
            </a:fld>
            <a:endParaRPr lang="en-US"/>
          </a:p>
        </p:txBody>
      </p:sp>
      <p:sp>
        <p:nvSpPr>
          <p:cNvPr id="4" name="页脚占位符 3"/>
          <p:cNvSpPr>
            <a:spLocks noGrp="1"/>
          </p:cNvSpPr>
          <p:nvPr>
            <p:ph type="ftr" sz="quarter" idx="11"/>
          </p:nvPr>
        </p:nvSpPr>
        <p:spPr/>
        <p:txBody>
          <a:bodyPr/>
          <a:lstStyle/>
          <a:p>
            <a:endParaRPr lang="en-US"/>
          </a:p>
        </p:txBody>
      </p:sp>
      <p:sp>
        <p:nvSpPr>
          <p:cNvPr id="5" name="灯片编号占位符 4"/>
          <p:cNvSpPr>
            <a:spLocks noGrp="1"/>
          </p:cNvSpPr>
          <p:nvPr>
            <p:ph type="sldNum" sz="quarter" idx="12"/>
          </p:nvPr>
        </p:nvSpPr>
        <p:spPr/>
        <p:txBody>
          <a:bodyPr/>
          <a:lstStyle/>
          <a:p>
            <a:fld id="{76580BB3-141D-4914-84F9-D3B6B6CF357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F983748-E03C-485D-816E-74B96F21D274}" type="datetimeFigureOut">
              <a:rPr lang="en-US" smtClean="0"/>
              <a:t>7/30/2023</a:t>
            </a:fld>
            <a:endParaRPr lang="en-US"/>
          </a:p>
        </p:txBody>
      </p:sp>
      <p:sp>
        <p:nvSpPr>
          <p:cNvPr id="3" name="页脚占位符 2"/>
          <p:cNvSpPr>
            <a:spLocks noGrp="1"/>
          </p:cNvSpPr>
          <p:nvPr>
            <p:ph type="ftr" sz="quarter" idx="11"/>
          </p:nvPr>
        </p:nvSpPr>
        <p:spPr/>
        <p:txBody>
          <a:bodyPr/>
          <a:lstStyle/>
          <a:p>
            <a:endParaRPr lang="en-US"/>
          </a:p>
        </p:txBody>
      </p:sp>
      <p:sp>
        <p:nvSpPr>
          <p:cNvPr id="4" name="灯片编号占位符 3"/>
          <p:cNvSpPr>
            <a:spLocks noGrp="1"/>
          </p:cNvSpPr>
          <p:nvPr>
            <p:ph type="sldNum" sz="quarter" idx="12"/>
          </p:nvPr>
        </p:nvSpPr>
        <p:spPr/>
        <p:txBody>
          <a:bodyPr/>
          <a:lstStyle/>
          <a:p>
            <a:fld id="{76580BB3-141D-4914-84F9-D3B6B6CF357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080136" y="1290161"/>
            <a:ext cx="7107139" cy="5490686"/>
          </a:xfrm>
        </p:spPr>
        <p:txBody>
          <a:bodyPr anchor="b"/>
          <a:lstStyle>
            <a:lvl1pPr algn="l">
              <a:defRPr sz="6800" b="1"/>
            </a:lvl1pPr>
          </a:lstStyle>
          <a:p>
            <a:r>
              <a:rPr lang="zh-CN" altLang="en-US"/>
              <a:t>单击此处编辑母版标题样式</a:t>
            </a:r>
            <a:endParaRPr lang="en-US"/>
          </a:p>
        </p:txBody>
      </p:sp>
      <p:sp>
        <p:nvSpPr>
          <p:cNvPr id="3" name="内容占位符 2"/>
          <p:cNvSpPr>
            <a:spLocks noGrp="1"/>
          </p:cNvSpPr>
          <p:nvPr>
            <p:ph idx="1"/>
          </p:nvPr>
        </p:nvSpPr>
        <p:spPr>
          <a:xfrm>
            <a:off x="8446056" y="1290164"/>
            <a:ext cx="12076509" cy="27655959"/>
          </a:xfrm>
        </p:spPr>
        <p:txBody>
          <a:bodyPr/>
          <a:lstStyle>
            <a:lvl1pPr>
              <a:defRPr sz="10800"/>
            </a:lvl1pPr>
            <a:lvl2pPr>
              <a:defRPr sz="9500"/>
            </a:lvl2pPr>
            <a:lvl3pPr>
              <a:defRPr sz="8100"/>
            </a:lvl3pPr>
            <a:lvl4pPr>
              <a:defRPr sz="6800"/>
            </a:lvl4pPr>
            <a:lvl5pPr>
              <a:defRPr sz="6800"/>
            </a:lvl5pPr>
            <a:lvl6pPr>
              <a:defRPr sz="6800"/>
            </a:lvl6pPr>
            <a:lvl7pPr>
              <a:defRPr sz="6800"/>
            </a:lvl7pPr>
            <a:lvl8pPr>
              <a:defRPr sz="6800"/>
            </a:lvl8pPr>
            <a:lvl9pPr>
              <a:defRPr sz="6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文本占位符 3"/>
          <p:cNvSpPr>
            <a:spLocks noGrp="1"/>
          </p:cNvSpPr>
          <p:nvPr>
            <p:ph type="body" sz="half" idx="2"/>
          </p:nvPr>
        </p:nvSpPr>
        <p:spPr>
          <a:xfrm>
            <a:off x="1080136" y="6780850"/>
            <a:ext cx="7107139" cy="22165273"/>
          </a:xfrm>
        </p:spPr>
        <p:txBody>
          <a:bodyPr/>
          <a:lstStyle>
            <a:lvl1pPr marL="0" indent="0">
              <a:buNone/>
              <a:defRPr sz="4700"/>
            </a:lvl1pPr>
            <a:lvl2pPr marL="1543050" indent="0">
              <a:buNone/>
              <a:defRPr sz="4100"/>
            </a:lvl2pPr>
            <a:lvl3pPr marL="3086100" indent="0">
              <a:buNone/>
              <a:defRPr sz="3400"/>
            </a:lvl3pPr>
            <a:lvl4pPr marL="4629150" indent="0">
              <a:buNone/>
              <a:defRPr sz="3000"/>
            </a:lvl4pPr>
            <a:lvl5pPr marL="6172200" indent="0">
              <a:buNone/>
              <a:defRPr sz="3000"/>
            </a:lvl5pPr>
            <a:lvl6pPr marL="7715250" indent="0">
              <a:buNone/>
              <a:defRPr sz="3000"/>
            </a:lvl6pPr>
            <a:lvl7pPr marL="9258300" indent="0">
              <a:buNone/>
              <a:defRPr sz="3000"/>
            </a:lvl7pPr>
            <a:lvl8pPr marL="10801350" indent="0">
              <a:buNone/>
              <a:defRPr sz="3000"/>
            </a:lvl8pPr>
            <a:lvl9pPr marL="12344400" indent="0">
              <a:buNone/>
              <a:defRPr sz="3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F983748-E03C-485D-816E-74B96F21D274}" type="datetimeFigureOut">
              <a:rPr lang="en-US" smtClean="0"/>
              <a:t>7/30/2023</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76580BB3-141D-4914-84F9-D3B6B6CF357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4234280" y="22682835"/>
            <a:ext cx="12961620" cy="2677837"/>
          </a:xfrm>
        </p:spPr>
        <p:txBody>
          <a:bodyPr anchor="b"/>
          <a:lstStyle>
            <a:lvl1pPr algn="l">
              <a:defRPr sz="6800" b="1"/>
            </a:lvl1pPr>
          </a:lstStyle>
          <a:p>
            <a:r>
              <a:rPr lang="zh-CN" altLang="en-US"/>
              <a:t>单击此处编辑母版标题样式</a:t>
            </a:r>
            <a:endParaRPr lang="en-US"/>
          </a:p>
        </p:txBody>
      </p:sp>
      <p:sp>
        <p:nvSpPr>
          <p:cNvPr id="3" name="图片占位符 2"/>
          <p:cNvSpPr>
            <a:spLocks noGrp="1"/>
          </p:cNvSpPr>
          <p:nvPr>
            <p:ph type="pic" idx="1"/>
          </p:nvPr>
        </p:nvSpPr>
        <p:spPr>
          <a:xfrm>
            <a:off x="4234280" y="2895362"/>
            <a:ext cx="12961620" cy="19442430"/>
          </a:xfrm>
        </p:spPr>
        <p:txBody>
          <a:bodyPr/>
          <a:lstStyle>
            <a:lvl1pPr marL="0" indent="0">
              <a:buNone/>
              <a:defRPr sz="10800"/>
            </a:lvl1pPr>
            <a:lvl2pPr marL="1543050" indent="0">
              <a:buNone/>
              <a:defRPr sz="9500"/>
            </a:lvl2pPr>
            <a:lvl3pPr marL="3086100" indent="0">
              <a:buNone/>
              <a:defRPr sz="8100"/>
            </a:lvl3pPr>
            <a:lvl4pPr marL="4629150" indent="0">
              <a:buNone/>
              <a:defRPr sz="6800"/>
            </a:lvl4pPr>
            <a:lvl5pPr marL="6172200" indent="0">
              <a:buNone/>
              <a:defRPr sz="6800"/>
            </a:lvl5pPr>
            <a:lvl6pPr marL="7715250" indent="0">
              <a:buNone/>
              <a:defRPr sz="6800"/>
            </a:lvl6pPr>
            <a:lvl7pPr marL="9258300" indent="0">
              <a:buNone/>
              <a:defRPr sz="6800"/>
            </a:lvl7pPr>
            <a:lvl8pPr marL="10801350" indent="0">
              <a:buNone/>
              <a:defRPr sz="6800"/>
            </a:lvl8pPr>
            <a:lvl9pPr marL="12344400" indent="0">
              <a:buNone/>
              <a:defRPr sz="6800"/>
            </a:lvl9pPr>
          </a:lstStyle>
          <a:p>
            <a:endParaRPr lang="en-US"/>
          </a:p>
        </p:txBody>
      </p:sp>
      <p:sp>
        <p:nvSpPr>
          <p:cNvPr id="4" name="文本占位符 3"/>
          <p:cNvSpPr>
            <a:spLocks noGrp="1"/>
          </p:cNvSpPr>
          <p:nvPr>
            <p:ph type="body" sz="half" idx="2"/>
          </p:nvPr>
        </p:nvSpPr>
        <p:spPr>
          <a:xfrm>
            <a:off x="4234280" y="25360672"/>
            <a:ext cx="12961620" cy="3802973"/>
          </a:xfrm>
        </p:spPr>
        <p:txBody>
          <a:bodyPr/>
          <a:lstStyle>
            <a:lvl1pPr marL="0" indent="0">
              <a:buNone/>
              <a:defRPr sz="4700"/>
            </a:lvl1pPr>
            <a:lvl2pPr marL="1543050" indent="0">
              <a:buNone/>
              <a:defRPr sz="4100"/>
            </a:lvl2pPr>
            <a:lvl3pPr marL="3086100" indent="0">
              <a:buNone/>
              <a:defRPr sz="3400"/>
            </a:lvl3pPr>
            <a:lvl4pPr marL="4629150" indent="0">
              <a:buNone/>
              <a:defRPr sz="3000"/>
            </a:lvl4pPr>
            <a:lvl5pPr marL="6172200" indent="0">
              <a:buNone/>
              <a:defRPr sz="3000"/>
            </a:lvl5pPr>
            <a:lvl6pPr marL="7715250" indent="0">
              <a:buNone/>
              <a:defRPr sz="3000"/>
            </a:lvl6pPr>
            <a:lvl7pPr marL="9258300" indent="0">
              <a:buNone/>
              <a:defRPr sz="3000"/>
            </a:lvl7pPr>
            <a:lvl8pPr marL="10801350" indent="0">
              <a:buNone/>
              <a:defRPr sz="3000"/>
            </a:lvl8pPr>
            <a:lvl9pPr marL="12344400" indent="0">
              <a:buNone/>
              <a:defRPr sz="3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F983748-E03C-485D-816E-74B96F21D274}" type="datetimeFigureOut">
              <a:rPr lang="en-US" smtClean="0"/>
              <a:t>7/30/2023</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76580BB3-141D-4914-84F9-D3B6B6CF357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1080135" y="1297665"/>
            <a:ext cx="19442430" cy="5400675"/>
          </a:xfrm>
          <a:prstGeom prst="rect">
            <a:avLst/>
          </a:prstGeom>
        </p:spPr>
        <p:txBody>
          <a:bodyPr vert="horz" lIns="308610" tIns="154305" rIns="308610" bIns="154305" rtlCol="0" anchor="ctr">
            <a:normAutofit/>
          </a:bodyPr>
          <a:lstStyle/>
          <a:p>
            <a:r>
              <a:rPr lang="zh-CN" altLang="en-US"/>
              <a:t>单击此处编辑母版标题样式</a:t>
            </a:r>
            <a:endParaRPr lang="en-US"/>
          </a:p>
        </p:txBody>
      </p:sp>
      <p:sp>
        <p:nvSpPr>
          <p:cNvPr id="3" name="文本占位符 2"/>
          <p:cNvSpPr>
            <a:spLocks noGrp="1"/>
          </p:cNvSpPr>
          <p:nvPr>
            <p:ph type="body" idx="1"/>
          </p:nvPr>
        </p:nvSpPr>
        <p:spPr>
          <a:xfrm>
            <a:off x="1080135" y="7560947"/>
            <a:ext cx="19442430" cy="21385175"/>
          </a:xfrm>
          <a:prstGeom prst="rect">
            <a:avLst/>
          </a:prstGeom>
        </p:spPr>
        <p:txBody>
          <a:bodyPr vert="horz" lIns="308610" tIns="154305" rIns="308610" bIns="154305"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p:cNvSpPr>
            <a:spLocks noGrp="1"/>
          </p:cNvSpPr>
          <p:nvPr>
            <p:ph type="dt" sz="half" idx="2"/>
          </p:nvPr>
        </p:nvSpPr>
        <p:spPr>
          <a:xfrm>
            <a:off x="1080135" y="30033756"/>
            <a:ext cx="5040630" cy="1725216"/>
          </a:xfrm>
          <a:prstGeom prst="rect">
            <a:avLst/>
          </a:prstGeom>
        </p:spPr>
        <p:txBody>
          <a:bodyPr vert="horz" lIns="308610" tIns="154305" rIns="308610" bIns="154305" rtlCol="0" anchor="ctr"/>
          <a:lstStyle>
            <a:lvl1pPr algn="l">
              <a:defRPr sz="4100">
                <a:solidFill>
                  <a:schemeClr val="tx1">
                    <a:tint val="75000"/>
                  </a:schemeClr>
                </a:solidFill>
              </a:defRPr>
            </a:lvl1pPr>
          </a:lstStyle>
          <a:p>
            <a:fld id="{4F983748-E03C-485D-816E-74B96F21D274}" type="datetimeFigureOut">
              <a:rPr lang="en-US" smtClean="0"/>
              <a:t>7/30/2023</a:t>
            </a:fld>
            <a:endParaRPr lang="en-US"/>
          </a:p>
        </p:txBody>
      </p:sp>
      <p:sp>
        <p:nvSpPr>
          <p:cNvPr id="5" name="页脚占位符 4"/>
          <p:cNvSpPr>
            <a:spLocks noGrp="1"/>
          </p:cNvSpPr>
          <p:nvPr>
            <p:ph type="ftr" sz="quarter" idx="3"/>
          </p:nvPr>
        </p:nvSpPr>
        <p:spPr>
          <a:xfrm>
            <a:off x="7380923" y="30033756"/>
            <a:ext cx="6840855" cy="1725216"/>
          </a:xfrm>
          <a:prstGeom prst="rect">
            <a:avLst/>
          </a:prstGeom>
        </p:spPr>
        <p:txBody>
          <a:bodyPr vert="horz" lIns="308610" tIns="154305" rIns="308610" bIns="154305" rtlCol="0" anchor="ctr"/>
          <a:lstStyle>
            <a:lvl1pPr algn="ctr">
              <a:defRPr sz="4100">
                <a:solidFill>
                  <a:schemeClr val="tx1">
                    <a:tint val="75000"/>
                  </a:schemeClr>
                </a:solidFill>
              </a:defRPr>
            </a:lvl1pPr>
          </a:lstStyle>
          <a:p>
            <a:endParaRPr lang="en-US"/>
          </a:p>
        </p:txBody>
      </p:sp>
      <p:sp>
        <p:nvSpPr>
          <p:cNvPr id="6" name="灯片编号占位符 5"/>
          <p:cNvSpPr>
            <a:spLocks noGrp="1"/>
          </p:cNvSpPr>
          <p:nvPr>
            <p:ph type="sldNum" sz="quarter" idx="4"/>
          </p:nvPr>
        </p:nvSpPr>
        <p:spPr>
          <a:xfrm>
            <a:off x="15481935" y="30033756"/>
            <a:ext cx="5040630" cy="1725216"/>
          </a:xfrm>
          <a:prstGeom prst="rect">
            <a:avLst/>
          </a:prstGeom>
        </p:spPr>
        <p:txBody>
          <a:bodyPr vert="horz" lIns="308610" tIns="154305" rIns="308610" bIns="154305" rtlCol="0" anchor="ctr"/>
          <a:lstStyle>
            <a:lvl1pPr algn="r">
              <a:defRPr sz="4100">
                <a:solidFill>
                  <a:schemeClr val="tx1">
                    <a:tint val="75000"/>
                  </a:schemeClr>
                </a:solidFill>
              </a:defRPr>
            </a:lvl1pPr>
          </a:lstStyle>
          <a:p>
            <a:fld id="{76580BB3-141D-4914-84F9-D3B6B6CF357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086100" rtl="0" eaLnBrk="1" latinLnBrk="0" hangingPunct="1">
        <a:spcBef>
          <a:spcPct val="0"/>
        </a:spcBef>
        <a:buNone/>
        <a:defRPr sz="14900" kern="1200">
          <a:solidFill>
            <a:schemeClr val="tx1"/>
          </a:solidFill>
          <a:latin typeface="+mj-lt"/>
          <a:ea typeface="+mj-ea"/>
          <a:cs typeface="+mj-cs"/>
        </a:defRPr>
      </a:lvl1pPr>
    </p:titleStyle>
    <p:bodyStyle>
      <a:lvl1pPr marL="1157605" indent="-1157605" algn="l" defTabSz="3086100" rtl="0" eaLnBrk="1" latinLnBrk="0" hangingPunct="1">
        <a:spcBef>
          <a:spcPct val="20000"/>
        </a:spcBef>
        <a:buFont typeface="Arial" panose="020B0604020202020204" pitchFamily="34" charset="0"/>
        <a:buChar char="•"/>
        <a:defRPr sz="10800" kern="1200">
          <a:solidFill>
            <a:schemeClr val="tx1"/>
          </a:solidFill>
          <a:latin typeface="+mn-lt"/>
          <a:ea typeface="+mn-ea"/>
          <a:cs typeface="+mn-cs"/>
        </a:defRPr>
      </a:lvl1pPr>
      <a:lvl2pPr marL="2507615" indent="-964565" algn="l" defTabSz="308610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2pPr>
      <a:lvl3pPr marL="3857625" indent="-771525" algn="l" defTabSz="3086100" rtl="0" eaLnBrk="1" latinLnBrk="0" hangingPunct="1">
        <a:spcBef>
          <a:spcPct val="20000"/>
        </a:spcBef>
        <a:buFont typeface="Arial" panose="020B0604020202020204" pitchFamily="34" charset="0"/>
        <a:buChar char="•"/>
        <a:defRPr sz="8100" kern="1200">
          <a:solidFill>
            <a:schemeClr val="tx1"/>
          </a:solidFill>
          <a:latin typeface="+mn-lt"/>
          <a:ea typeface="+mn-ea"/>
          <a:cs typeface="+mn-cs"/>
        </a:defRPr>
      </a:lvl3pPr>
      <a:lvl4pPr marL="5400675" indent="-771525" algn="l" defTabSz="3086100" rtl="0" eaLnBrk="1" latinLnBrk="0" hangingPunct="1">
        <a:spcBef>
          <a:spcPct val="20000"/>
        </a:spcBef>
        <a:buFont typeface="Arial" panose="020B0604020202020204" pitchFamily="34" charset="0"/>
        <a:buChar char="–"/>
        <a:defRPr sz="6800" kern="1200">
          <a:solidFill>
            <a:schemeClr val="tx1"/>
          </a:solidFill>
          <a:latin typeface="+mn-lt"/>
          <a:ea typeface="+mn-ea"/>
          <a:cs typeface="+mn-cs"/>
        </a:defRPr>
      </a:lvl4pPr>
      <a:lvl5pPr marL="6943725" indent="-771525" algn="l" defTabSz="3086100" rtl="0" eaLnBrk="1" latinLnBrk="0" hangingPunct="1">
        <a:spcBef>
          <a:spcPct val="20000"/>
        </a:spcBef>
        <a:buFont typeface="Arial" panose="020B0604020202020204" pitchFamily="34" charset="0"/>
        <a:buChar char="»"/>
        <a:defRPr sz="6800" kern="1200">
          <a:solidFill>
            <a:schemeClr val="tx1"/>
          </a:solidFill>
          <a:latin typeface="+mn-lt"/>
          <a:ea typeface="+mn-ea"/>
          <a:cs typeface="+mn-cs"/>
        </a:defRPr>
      </a:lvl5pPr>
      <a:lvl6pPr marL="8486775" indent="-771525" algn="l" defTabSz="3086100" rtl="0" eaLnBrk="1" latinLnBrk="0" hangingPunct="1">
        <a:spcBef>
          <a:spcPct val="20000"/>
        </a:spcBef>
        <a:buFont typeface="Arial" panose="020B0604020202020204" pitchFamily="34" charset="0"/>
        <a:buChar char="•"/>
        <a:defRPr sz="6800" kern="1200">
          <a:solidFill>
            <a:schemeClr val="tx1"/>
          </a:solidFill>
          <a:latin typeface="+mn-lt"/>
          <a:ea typeface="+mn-ea"/>
          <a:cs typeface="+mn-cs"/>
        </a:defRPr>
      </a:lvl6pPr>
      <a:lvl7pPr marL="10029825" indent="-771525" algn="l" defTabSz="3086100" rtl="0" eaLnBrk="1" latinLnBrk="0" hangingPunct="1">
        <a:spcBef>
          <a:spcPct val="20000"/>
        </a:spcBef>
        <a:buFont typeface="Arial" panose="020B0604020202020204" pitchFamily="34" charset="0"/>
        <a:buChar char="•"/>
        <a:defRPr sz="6800" kern="1200">
          <a:solidFill>
            <a:schemeClr val="tx1"/>
          </a:solidFill>
          <a:latin typeface="+mn-lt"/>
          <a:ea typeface="+mn-ea"/>
          <a:cs typeface="+mn-cs"/>
        </a:defRPr>
      </a:lvl7pPr>
      <a:lvl8pPr marL="11572875" indent="-771525" algn="l" defTabSz="3086100" rtl="0" eaLnBrk="1" latinLnBrk="0" hangingPunct="1">
        <a:spcBef>
          <a:spcPct val="20000"/>
        </a:spcBef>
        <a:buFont typeface="Arial" panose="020B0604020202020204" pitchFamily="34" charset="0"/>
        <a:buChar char="•"/>
        <a:defRPr sz="6800" kern="1200">
          <a:solidFill>
            <a:schemeClr val="tx1"/>
          </a:solidFill>
          <a:latin typeface="+mn-lt"/>
          <a:ea typeface="+mn-ea"/>
          <a:cs typeface="+mn-cs"/>
        </a:defRPr>
      </a:lvl8pPr>
      <a:lvl9pPr marL="13115925" indent="-771525" algn="l" defTabSz="3086100" rtl="0" eaLnBrk="1" latinLnBrk="0" hangingPunct="1">
        <a:spcBef>
          <a:spcPct val="20000"/>
        </a:spcBef>
        <a:buFont typeface="Arial" panose="020B0604020202020204" pitchFamily="34" charset="0"/>
        <a:buChar char="•"/>
        <a:defRPr sz="6800" kern="1200">
          <a:solidFill>
            <a:schemeClr val="tx1"/>
          </a:solidFill>
          <a:latin typeface="+mn-lt"/>
          <a:ea typeface="+mn-ea"/>
          <a:cs typeface="+mn-cs"/>
        </a:defRPr>
      </a:lvl9pPr>
    </p:bodyStyle>
    <p:otherStyle>
      <a:defPPr>
        <a:defRPr lang="en-US"/>
      </a:defPPr>
      <a:lvl1pPr marL="0" algn="l" defTabSz="3086100" rtl="0" eaLnBrk="1" latinLnBrk="0" hangingPunct="1">
        <a:defRPr sz="6100" kern="1200">
          <a:solidFill>
            <a:schemeClr val="tx1"/>
          </a:solidFill>
          <a:latin typeface="+mn-lt"/>
          <a:ea typeface="+mn-ea"/>
          <a:cs typeface="+mn-cs"/>
        </a:defRPr>
      </a:lvl1pPr>
      <a:lvl2pPr marL="1543050" algn="l" defTabSz="3086100" rtl="0" eaLnBrk="1" latinLnBrk="0" hangingPunct="1">
        <a:defRPr sz="6100" kern="1200">
          <a:solidFill>
            <a:schemeClr val="tx1"/>
          </a:solidFill>
          <a:latin typeface="+mn-lt"/>
          <a:ea typeface="+mn-ea"/>
          <a:cs typeface="+mn-cs"/>
        </a:defRPr>
      </a:lvl2pPr>
      <a:lvl3pPr marL="3086100" algn="l" defTabSz="3086100" rtl="0" eaLnBrk="1" latinLnBrk="0" hangingPunct="1">
        <a:defRPr sz="6100" kern="1200">
          <a:solidFill>
            <a:schemeClr val="tx1"/>
          </a:solidFill>
          <a:latin typeface="+mn-lt"/>
          <a:ea typeface="+mn-ea"/>
          <a:cs typeface="+mn-cs"/>
        </a:defRPr>
      </a:lvl3pPr>
      <a:lvl4pPr marL="4629150" algn="l" defTabSz="3086100" rtl="0" eaLnBrk="1" latinLnBrk="0" hangingPunct="1">
        <a:defRPr sz="6100" kern="1200">
          <a:solidFill>
            <a:schemeClr val="tx1"/>
          </a:solidFill>
          <a:latin typeface="+mn-lt"/>
          <a:ea typeface="+mn-ea"/>
          <a:cs typeface="+mn-cs"/>
        </a:defRPr>
      </a:lvl4pPr>
      <a:lvl5pPr marL="6172200" algn="l" defTabSz="3086100" rtl="0" eaLnBrk="1" latinLnBrk="0" hangingPunct="1">
        <a:defRPr sz="6100" kern="1200">
          <a:solidFill>
            <a:schemeClr val="tx1"/>
          </a:solidFill>
          <a:latin typeface="+mn-lt"/>
          <a:ea typeface="+mn-ea"/>
          <a:cs typeface="+mn-cs"/>
        </a:defRPr>
      </a:lvl5pPr>
      <a:lvl6pPr marL="7715250" algn="l" defTabSz="3086100" rtl="0" eaLnBrk="1" latinLnBrk="0" hangingPunct="1">
        <a:defRPr sz="6100" kern="1200">
          <a:solidFill>
            <a:schemeClr val="tx1"/>
          </a:solidFill>
          <a:latin typeface="+mn-lt"/>
          <a:ea typeface="+mn-ea"/>
          <a:cs typeface="+mn-cs"/>
        </a:defRPr>
      </a:lvl6pPr>
      <a:lvl7pPr marL="9258300" algn="l" defTabSz="3086100" rtl="0" eaLnBrk="1" latinLnBrk="0" hangingPunct="1">
        <a:defRPr sz="6100" kern="1200">
          <a:solidFill>
            <a:schemeClr val="tx1"/>
          </a:solidFill>
          <a:latin typeface="+mn-lt"/>
          <a:ea typeface="+mn-ea"/>
          <a:cs typeface="+mn-cs"/>
        </a:defRPr>
      </a:lvl7pPr>
      <a:lvl8pPr marL="10801350" algn="l" defTabSz="3086100" rtl="0" eaLnBrk="1" latinLnBrk="0" hangingPunct="1">
        <a:defRPr sz="6100" kern="1200">
          <a:solidFill>
            <a:schemeClr val="tx1"/>
          </a:solidFill>
          <a:latin typeface="+mn-lt"/>
          <a:ea typeface="+mn-ea"/>
          <a:cs typeface="+mn-cs"/>
        </a:defRPr>
      </a:lvl8pPr>
      <a:lvl9pPr marL="12344400" algn="l" defTabSz="3086100"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bwMode="auto">
          <a:xfrm>
            <a:off x="0" y="2484501"/>
            <a:ext cx="21602700" cy="149554"/>
          </a:xfrm>
          <a:prstGeom prst="rect">
            <a:avLst/>
          </a:prstGeom>
          <a:solidFill>
            <a:schemeClr val="tx2">
              <a:lumMod val="75000"/>
            </a:schemeClr>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294574" tIns="147287" rIns="294574" bIns="147287" numCol="1" rtlCol="0" anchor="t" anchorCtr="0" compatLnSpc="1"/>
          <a:lstStyle/>
          <a:p>
            <a:pPr marL="0" marR="0" lvl="0" indent="0" algn="l" defTabSz="3086100" rtl="0" eaLnBrk="1" fontAlgn="auto" latinLnBrk="0" hangingPunct="1">
              <a:lnSpc>
                <a:spcPct val="100000"/>
              </a:lnSpc>
              <a:spcBef>
                <a:spcPts val="0"/>
              </a:spcBef>
              <a:spcAft>
                <a:spcPts val="0"/>
              </a:spcAft>
              <a:buClrTx/>
              <a:buSzTx/>
              <a:buFontTx/>
              <a:buNone/>
              <a:defRPr/>
            </a:pPr>
            <a:endParaRPr kumimoji="0" lang="en-US" sz="61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50" y="31035673"/>
            <a:ext cx="21715413" cy="255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Footer Placeholder 1"/>
          <p:cNvSpPr>
            <a:spLocks noGrp="1"/>
          </p:cNvSpPr>
          <p:nvPr>
            <p:ph type="ftr" sz="quarter" idx="11"/>
          </p:nvPr>
        </p:nvSpPr>
        <p:spPr>
          <a:xfrm>
            <a:off x="540000" y="31251697"/>
            <a:ext cx="20519999" cy="880319"/>
          </a:xfrm>
        </p:spPr>
        <p:txBody>
          <a:bodyPr/>
          <a:lstStyle/>
          <a:p>
            <a:pPr marL="0" marR="0" lvl="0" indent="0" algn="ctr" defTabSz="3086100" rtl="0" eaLnBrk="1" fontAlgn="auto" latinLnBrk="0" hangingPunct="1">
              <a:lnSpc>
                <a:spcPct val="100000"/>
              </a:lnSpc>
              <a:spcBef>
                <a:spcPts val="0"/>
              </a:spcBef>
              <a:spcAft>
                <a:spcPts val="0"/>
              </a:spcAft>
              <a:buClrTx/>
              <a:buSzTx/>
              <a:buFontTx/>
              <a:buNone/>
              <a:defRPr/>
            </a:pPr>
            <a:r>
              <a:rPr kumimoji="0" lang="en-US" sz="3200" b="0" i="0" u="none" strike="noStrike" kern="1200" cap="none" spc="0" normalizeH="0" baseline="0" noProof="0" dirty="0">
                <a:ln>
                  <a:noFill/>
                </a:ln>
                <a:solidFill>
                  <a:srgbClr val="1F497D">
                    <a:lumMod val="75000"/>
                  </a:srgbClr>
                </a:solidFill>
                <a:effectLst/>
                <a:uLnTx/>
                <a:uFillTx/>
                <a:latin typeface="Times New Roman" panose="02020603050405020304" pitchFamily="18" charset="0"/>
                <a:ea typeface="+mn-ea"/>
                <a:cs typeface="Times New Roman" panose="02020603050405020304" pitchFamily="18" charset="0"/>
              </a:rPr>
              <a:t>University of Michigan - Shanghai Jiao Tong University Joint Institute</a:t>
            </a:r>
          </a:p>
        </p:txBody>
      </p:sp>
      <p:pic>
        <p:nvPicPr>
          <p:cNvPr id="33" name="Picture 2" descr="C:\Users\cpro01\Desktop\夏季毕业设计展\post\LOGO-02.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8925" y="217488"/>
            <a:ext cx="7780338"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3"/>
          <p:cNvSpPr txBox="1"/>
          <p:nvPr/>
        </p:nvSpPr>
        <p:spPr>
          <a:xfrm>
            <a:off x="8640960" y="720305"/>
            <a:ext cx="12529542" cy="939800"/>
          </a:xfrm>
          <a:prstGeom prst="rect">
            <a:avLst/>
          </a:prstGeom>
          <a:solidFill>
            <a:schemeClr val="bg1"/>
          </a:solidFill>
        </p:spPr>
        <p:txBody>
          <a:bodyPr wrap="square">
            <a:spAutoFit/>
          </a:bodyPr>
          <a:lstStyle/>
          <a:p>
            <a:pPr marL="0" marR="0" lvl="0" indent="0" algn="r" defTabSz="3086100" rtl="0" eaLnBrk="1" fontAlgn="auto" latinLnBrk="0" hangingPunct="1">
              <a:lnSpc>
                <a:spcPct val="100000"/>
              </a:lnSpc>
              <a:spcBef>
                <a:spcPts val="0"/>
              </a:spcBef>
              <a:spcAft>
                <a:spcPts val="0"/>
              </a:spcAft>
              <a:buClrTx/>
              <a:buSzTx/>
              <a:buFontTx/>
              <a:buNone/>
              <a:defRPr/>
            </a:pPr>
            <a:r>
              <a:rPr kumimoji="0" lang="en-US" sz="5500" b="1" i="0" u="none" strike="noStrike" kern="1200" cap="none" spc="0" normalizeH="0" baseline="0" noProof="0" dirty="0">
                <a:ln>
                  <a:noFill/>
                </a:ln>
                <a:solidFill>
                  <a:srgbClr val="1F497D">
                    <a:lumMod val="75000"/>
                  </a:srgbClr>
                </a:solidFill>
                <a:effectLst/>
                <a:uLnTx/>
                <a:uFillTx/>
                <a:latin typeface="Times New Roman" panose="02020603050405020304" pitchFamily="18" charset="0"/>
                <a:ea typeface="+mn-ea"/>
                <a:cs typeface="Times New Roman" panose="02020603050405020304" pitchFamily="18" charset="0"/>
              </a:rPr>
              <a:t>VG100 • Introduction to Engineering</a:t>
            </a:r>
            <a:endParaRPr kumimoji="0" lang="en-US" altLang="zh-CN" sz="5500" b="1" i="0" u="none" strike="noStrike" kern="1200" cap="none" spc="0" normalizeH="0" baseline="0" noProof="0" dirty="0">
              <a:ln>
                <a:noFill/>
              </a:ln>
              <a:solidFill>
                <a:srgbClr val="1F497D">
                  <a:lumMod val="75000"/>
                </a:srgbClr>
              </a:solidFill>
              <a:effectLst/>
              <a:uLnTx/>
              <a:uFillTx/>
              <a:latin typeface="Times New Roman" panose="02020603050405020304" pitchFamily="18" charset="0"/>
              <a:ea typeface="宋体" pitchFamily="2" charset="-122"/>
              <a:cs typeface="Times New Roman" panose="02020603050405020304" pitchFamily="18" charset="0"/>
            </a:endParaRPr>
          </a:p>
        </p:txBody>
      </p:sp>
      <p:sp>
        <p:nvSpPr>
          <p:cNvPr id="20" name="TextBox 3"/>
          <p:cNvSpPr>
            <a:spLocks noChangeArrowheads="1"/>
          </p:cNvSpPr>
          <p:nvPr/>
        </p:nvSpPr>
        <p:spPr bwMode="auto">
          <a:xfrm>
            <a:off x="539750" y="7448550"/>
            <a:ext cx="6480175" cy="23398163"/>
          </a:xfrm>
          <a:prstGeom prst="rect">
            <a:avLst/>
          </a:prstGeom>
          <a:solidFill>
            <a:schemeClr val="bg1"/>
          </a:solidFill>
          <a:ln w="25400" cmpd="sng">
            <a:solidFill>
              <a:srgbClr val="366092"/>
            </a:solidFill>
            <a:miter lim="800000"/>
          </a:ln>
        </p:spPr>
        <p:txBody>
          <a:bodyPr lIns="90170" tIns="90170" rIns="90170" bIns="90170"/>
          <a:lstStyle/>
          <a:p>
            <a:pPr marL="0" marR="0" lvl="0" indent="0" algn="ctr" defTabSz="3086100" rtl="0" eaLnBrk="1" fontAlgn="auto" latinLnBrk="0" hangingPunct="1">
              <a:lnSpc>
                <a:spcPct val="100000"/>
              </a:lnSpc>
              <a:spcBef>
                <a:spcPts val="0"/>
              </a:spcBef>
              <a:spcAft>
                <a:spcPts val="0"/>
              </a:spcAft>
              <a:buClrTx/>
              <a:buSzTx/>
              <a:buFontTx/>
              <a:buNone/>
              <a:defRPr/>
            </a:pPr>
            <a:endParaRPr kumimoji="0" lang="en-US" sz="4000" b="1" i="0" u="sng" strike="noStrike" kern="1200" cap="none" spc="0" normalizeH="0" baseline="0" noProof="0" dirty="0">
              <a:ln>
                <a:noFill/>
              </a:ln>
              <a:solidFill>
                <a:srgbClr val="17365D"/>
              </a:solidFill>
              <a:effectLst/>
              <a:uLnTx/>
              <a:uFillTx/>
              <a:latin typeface="Calibri" panose="020F0502020204030204" pitchFamily="34" charset="0"/>
              <a:ea typeface="+mn-ea"/>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lang="en-US" sz="4000" b="1" u="sng" dirty="0">
              <a:solidFill>
                <a:srgbClr val="17365D"/>
              </a:solidFill>
              <a:latin typeface="Calibri" panose="020F0502020204030204" pitchFamily="34" charset="0"/>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r>
              <a:rPr kumimoji="0" lang="en-US" sz="4000" b="1" i="0" u="sng" strike="noStrike" kern="1200" cap="none" spc="0" normalizeH="0" baseline="0" noProof="0" dirty="0">
                <a:ln>
                  <a:noFill/>
                </a:ln>
                <a:solidFill>
                  <a:srgbClr val="17365D"/>
                </a:solidFill>
                <a:effectLst/>
                <a:uLnTx/>
                <a:uFillTx/>
                <a:latin typeface="Calibri" panose="020F0502020204030204" pitchFamily="34" charset="0"/>
                <a:ea typeface="+mn-ea"/>
                <a:cs typeface="+mn-cs"/>
                <a:sym typeface="Calibri" panose="020F0502020204030204" pitchFamily="34" charset="0"/>
              </a:rPr>
              <a:t>Problem </a:t>
            </a:r>
          </a:p>
          <a:p>
            <a:pPr marL="0" marR="0" lvl="0" indent="0" algn="ctr" defTabSz="3086100" rtl="0" eaLnBrk="1" fontAlgn="auto" latinLnBrk="0" hangingPunct="1">
              <a:lnSpc>
                <a:spcPct val="100000"/>
              </a:lnSpc>
              <a:spcBef>
                <a:spcPts val="0"/>
              </a:spcBef>
              <a:spcAft>
                <a:spcPts val="0"/>
              </a:spcAft>
              <a:buClrTx/>
              <a:buSzTx/>
              <a:buFontTx/>
              <a:buNone/>
              <a:defRPr/>
            </a:pPr>
            <a:endParaRPr kumimoji="0" lang="zh-CN" altLang="en-US" sz="500" b="1" i="0" u="sng"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l" defTabSz="30861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solidFill>
                  <a:srgbClr val="17375E"/>
                </a:solidFill>
                <a:effectLst/>
                <a:uLnTx/>
                <a:uFillTx/>
                <a:latin typeface="Calibri" panose="020F0502020204030204" pitchFamily="34" charset="0"/>
                <a:ea typeface="宋体" pitchFamily="2" charset="-122"/>
                <a:cs typeface="+mn-cs"/>
                <a:sym typeface="Calibri" panose="020F0502020204030204" pitchFamily="34" charset="0"/>
              </a:rPr>
              <a:t>Nerf guns on the market require a large force to pull back and reload, resulting in inconvenience for young children. Most Nerf guns on the market simply look like normal toy guns that function well but have no interesting aesthetic appeal or mechanisms. This problem causes the product lifespan of Nerf guns to be very short. Nerf sells modifiable gun components separately from the original gun bundle, which cost a lot of money.</a:t>
            </a:r>
          </a:p>
          <a:p>
            <a:pPr marL="0" marR="0" lvl="0" indent="0" algn="l" defTabSz="3086100" rtl="0" eaLnBrk="1" fontAlgn="auto" latinLnBrk="0" hangingPunct="1">
              <a:lnSpc>
                <a:spcPct val="100000"/>
              </a:lnSpc>
              <a:spcBef>
                <a:spcPts val="0"/>
              </a:spcBef>
              <a:spcAft>
                <a:spcPts val="0"/>
              </a:spcAft>
              <a:buClrTx/>
              <a:buSzTx/>
              <a:buFontTx/>
              <a:buNone/>
              <a:defRPr/>
            </a:pPr>
            <a:endParaRPr kumimoji="0" lang="zh-CN" altLang="en-US" sz="3200" b="0" i="0" u="none" strike="noStrike" kern="1200" cap="none" spc="0" normalizeH="0" baseline="0" noProof="0" dirty="0">
              <a:ln>
                <a:noFill/>
              </a:ln>
              <a:solidFill>
                <a:srgbClr val="17375E"/>
              </a:solidFill>
              <a:effectLst/>
              <a:uLnTx/>
              <a:uFillTx/>
              <a:latin typeface="Calibri" panose="020F0502020204030204"/>
              <a:ea typeface="宋体" pitchFamily="2" charset="-122"/>
              <a:cs typeface="+mn-cs"/>
            </a:endParaRPr>
          </a:p>
          <a:p>
            <a:pPr marL="0" marR="0" lvl="0" indent="0" algn="ctr" defTabSz="3086100" rtl="0" eaLnBrk="1" fontAlgn="auto" latinLnBrk="0" hangingPunct="1">
              <a:lnSpc>
                <a:spcPct val="100000"/>
              </a:lnSpc>
              <a:spcBef>
                <a:spcPts val="0"/>
              </a:spcBef>
              <a:spcAft>
                <a:spcPts val="0"/>
              </a:spcAft>
              <a:buClrTx/>
              <a:buSzTx/>
              <a:buFontTx/>
              <a:buNone/>
              <a:defRPr/>
            </a:pPr>
            <a:r>
              <a:rPr kumimoji="0" lang="en-US" altLang="zh-CN" sz="4000" b="1" i="0" u="sng"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rPr>
              <a:t>Concept Generation</a:t>
            </a:r>
            <a:endParaRPr kumimoji="0" lang="zh-CN" altLang="en-US" sz="4000" b="1" i="0" u="sng"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l" defTabSz="30861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solidFill>
                  <a:srgbClr val="17375E"/>
                </a:solidFill>
                <a:effectLst/>
                <a:uLnTx/>
                <a:uFillTx/>
                <a:latin typeface="Calibri" panose="020F0502020204030204" pitchFamily="34" charset="0"/>
                <a:ea typeface="宋体" pitchFamily="2" charset="-122"/>
                <a:cs typeface="+mn-cs"/>
                <a:sym typeface="Calibri" panose="020F0502020204030204" pitchFamily="34" charset="0"/>
              </a:rPr>
              <a:t>Our project aims at building a toy gun with fancy appearance and  cool gun attachments that are provided together with the gun. We</a:t>
            </a:r>
            <a:r>
              <a:rPr lang="en-US" altLang="zh-CN" sz="3200" dirty="0">
                <a:solidFill>
                  <a:srgbClr val="17375E"/>
                </a:solidFill>
                <a:latin typeface="Calibri" panose="020F0502020204030204" pitchFamily="34" charset="0"/>
                <a:ea typeface="宋体" pitchFamily="2" charset="-122"/>
                <a:sym typeface="Calibri" panose="020F0502020204030204" pitchFamily="34" charset="0"/>
              </a:rPr>
              <a:t>’ll also make the gun easier to reload for young customers.</a:t>
            </a:r>
          </a:p>
          <a:p>
            <a:pPr marL="0" marR="0" lvl="0" indent="0" algn="l" defTabSz="3086100" rtl="0" eaLnBrk="1" fontAlgn="auto" latinLnBrk="0" hangingPunct="1">
              <a:lnSpc>
                <a:spcPct val="100000"/>
              </a:lnSpc>
              <a:spcBef>
                <a:spcPts val="0"/>
              </a:spcBef>
              <a:spcAft>
                <a:spcPts val="0"/>
              </a:spcAft>
              <a:buClrTx/>
              <a:buSzTx/>
              <a:buFontTx/>
              <a:buNone/>
              <a:defRPr/>
            </a:pPr>
            <a:endParaRPr kumimoji="0" lang="en-US" sz="3200" b="1" i="0" u="sng" strike="noStrike" kern="1200" cap="none" spc="0" normalizeH="0" baseline="0" noProof="0" dirty="0">
              <a:ln>
                <a:noFill/>
              </a:ln>
              <a:solidFill>
                <a:srgbClr val="17365D"/>
              </a:solidFill>
              <a:effectLst/>
              <a:uLnTx/>
              <a:uFillTx/>
              <a:latin typeface="Calibri" panose="020F0502020204030204" pitchFamily="34" charset="0"/>
              <a:ea typeface="+mn-ea"/>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r>
              <a:rPr kumimoji="0" lang="en-US" sz="4000" b="1" i="0" u="sng" strike="noStrike" kern="1200" cap="none" spc="0" normalizeH="0" baseline="0" noProof="0" dirty="0">
                <a:ln>
                  <a:noFill/>
                </a:ln>
                <a:solidFill>
                  <a:srgbClr val="17365D"/>
                </a:solidFill>
                <a:effectLst/>
                <a:uLnTx/>
                <a:uFillTx/>
                <a:latin typeface="Calibri" panose="020F0502020204030204" pitchFamily="34" charset="0"/>
                <a:ea typeface="+mn-ea"/>
                <a:cs typeface="+mn-cs"/>
                <a:sym typeface="Calibri" panose="020F0502020204030204" pitchFamily="34" charset="0"/>
              </a:rPr>
              <a:t>Design Description</a:t>
            </a:r>
          </a:p>
          <a:p>
            <a:pPr marL="0" marR="0" lvl="0" indent="0" algn="ctr" defTabSz="3086100" rtl="0" eaLnBrk="1" fontAlgn="auto" latinLnBrk="0" hangingPunct="1">
              <a:lnSpc>
                <a:spcPct val="100000"/>
              </a:lnSpc>
              <a:spcBef>
                <a:spcPts val="0"/>
              </a:spcBef>
              <a:spcAft>
                <a:spcPts val="0"/>
              </a:spcAft>
              <a:buClrTx/>
              <a:buSzTx/>
              <a:buFontTx/>
              <a:buNone/>
              <a:defRPr/>
            </a:pPr>
            <a:endParaRPr kumimoji="0" lang="zh-CN" altLang="en-US" sz="500" b="1" i="0" u="sng"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l" defTabSz="30861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rPr>
              <a:t>An appealing toy gun utilizing</a:t>
            </a:r>
            <a:r>
              <a:rPr lang="en-US" altLang="zh-CN" sz="3200" dirty="0">
                <a:solidFill>
                  <a:srgbClr val="17365D"/>
                </a:solidFill>
                <a:latin typeface="Calibri" panose="020F0502020204030204" pitchFamily="34" charset="0"/>
                <a:ea typeface="宋体" pitchFamily="2" charset="-122"/>
                <a:sym typeface="Calibri" panose="020F0502020204030204" pitchFamily="34" charset="0"/>
              </a:rPr>
              <a:t> constant force mechanism is our final solution. </a:t>
            </a:r>
            <a:r>
              <a:rPr kumimoji="0" lang="en-US" altLang="zh-CN" sz="32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rPr>
              <a:t>We use Constant Force Mechanism springs in our gun rather than traditional Hooke's law springs.</a:t>
            </a:r>
          </a:p>
          <a:p>
            <a:pPr marL="0" marR="0" lvl="0" indent="0" algn="l" defTabSz="30861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rPr>
              <a:t>We make use of the movement of the springs (carbon fiber strips) to drive a pair of retractable Batman wings. </a:t>
            </a:r>
            <a:r>
              <a:rPr lang="en-US" altLang="zh-CN" sz="3200" dirty="0">
                <a:solidFill>
                  <a:srgbClr val="17365D"/>
                </a:solidFill>
                <a:latin typeface="Calibri" panose="020F0502020204030204" pitchFamily="34" charset="0"/>
                <a:ea typeface="宋体" pitchFamily="2" charset="-122"/>
                <a:sym typeface="Calibri" panose="020F0502020204030204" pitchFamily="34" charset="0"/>
              </a:rPr>
              <a:t>When kids reload the gun, the wings will expand, which will</a:t>
            </a:r>
            <a:r>
              <a:rPr kumimoji="0" lang="en-US" altLang="zh-CN" sz="32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rPr>
              <a:t> greatly improve the gun's appeal and innovativeness. We also provide modifiable parts together with the gun. These modifiable parts include a Batman flashlight and a laser pointer that can be used for aiming. U</a:t>
            </a:r>
            <a:r>
              <a:rPr lang="en-US" altLang="zh-CN" sz="3200" dirty="0">
                <a:solidFill>
                  <a:srgbClr val="17365D"/>
                </a:solidFill>
                <a:latin typeface="Calibri" panose="020F0502020204030204" pitchFamily="34" charset="0"/>
                <a:ea typeface="宋体" pitchFamily="2" charset="-122"/>
                <a:sym typeface="Calibri" panose="020F0502020204030204" pitchFamily="34" charset="0"/>
              </a:rPr>
              <a:t>niversal guide rail will be added to the gun body for those attachments.</a:t>
            </a:r>
            <a:endParaRPr kumimoji="0" lang="en-US" altLang="zh-CN" sz="32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p:txBody>
      </p:sp>
      <p:sp>
        <p:nvSpPr>
          <p:cNvPr id="22" name="TextBox 4"/>
          <p:cNvSpPr>
            <a:spLocks noChangeArrowheads="1"/>
          </p:cNvSpPr>
          <p:nvPr/>
        </p:nvSpPr>
        <p:spPr bwMode="auto">
          <a:xfrm>
            <a:off x="14540309" y="7475936"/>
            <a:ext cx="6488112" cy="23398162"/>
          </a:xfrm>
          <a:prstGeom prst="rect">
            <a:avLst/>
          </a:prstGeom>
          <a:solidFill>
            <a:schemeClr val="bg1"/>
          </a:solidFill>
          <a:ln w="25400" cmpd="sng">
            <a:solidFill>
              <a:srgbClr val="366092"/>
            </a:solidFill>
            <a:miter lim="800000"/>
          </a:ln>
        </p:spPr>
        <p:txBody>
          <a:bodyPr lIns="90170" tIns="90170" rIns="90170" bIns="90170"/>
          <a:lstStyle/>
          <a:p>
            <a:pPr marL="0" marR="0" lvl="0" indent="0" algn="l" defTabSz="30861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solidFill>
                  <a:srgbClr val="17375E"/>
                </a:solidFill>
                <a:effectLst/>
                <a:uLnTx/>
                <a:uFillTx/>
                <a:latin typeface="Calibri" panose="020F0502020204030204" pitchFamily="34" charset="0"/>
                <a:ea typeface="宋体" pitchFamily="2" charset="-122"/>
                <a:cs typeface="+mn-cs"/>
                <a:sym typeface="Calibri" panose="020F0502020204030204" pitchFamily="34" charset="0"/>
              </a:rPr>
              <a:t>For the appearance, modifiability…...</a:t>
            </a:r>
            <a:r>
              <a:rPr lang="en-US" altLang="zh-CN" sz="3200" dirty="0">
                <a:solidFill>
                  <a:srgbClr val="17375E"/>
                </a:solidFill>
                <a:latin typeface="Calibri" panose="020F0502020204030204" pitchFamily="34" charset="0"/>
                <a:ea typeface="宋体" pitchFamily="2" charset="-122"/>
                <a:sym typeface="Calibri" panose="020F0502020204030204" pitchFamily="34" charset="0"/>
              </a:rPr>
              <a:t> we invite a few children and adults to give marks from 1 to 5 level (5 is the best)</a:t>
            </a:r>
            <a:endParaRPr kumimoji="0" lang="en-US" altLang="zh-CN" sz="24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l" defTabSz="30861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l" defTabSz="30861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l" defTabSz="30861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l" defTabSz="30861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l" defTabSz="3086100" rtl="0" eaLnBrk="1" fontAlgn="auto" latinLnBrk="0" hangingPunct="1">
              <a:lnSpc>
                <a:spcPct val="100000"/>
              </a:lnSpc>
              <a:spcBef>
                <a:spcPts val="0"/>
              </a:spcBef>
              <a:spcAft>
                <a:spcPts val="0"/>
              </a:spcAft>
              <a:buClrTx/>
              <a:buSzTx/>
              <a:buFontTx/>
              <a:buNone/>
              <a:defRPr/>
            </a:pPr>
            <a:endParaRPr kumimoji="0" lang="zh-CN" altLang="en-US" sz="3200" b="0" i="0" u="none" strike="noStrike" kern="1200" cap="none" spc="0" normalizeH="0" baseline="0" noProof="0" dirty="0">
              <a:ln>
                <a:noFill/>
              </a:ln>
              <a:solidFill>
                <a:srgbClr val="000000"/>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l" defTabSz="3086100" rtl="0" eaLnBrk="1" fontAlgn="auto" latinLnBrk="0" hangingPunct="1">
              <a:lnSpc>
                <a:spcPct val="100000"/>
              </a:lnSpc>
              <a:spcBef>
                <a:spcPts val="0"/>
              </a:spcBef>
              <a:spcAft>
                <a:spcPts val="0"/>
              </a:spcAft>
              <a:buClrTx/>
              <a:buSzTx/>
              <a:buFontTx/>
              <a:buNone/>
              <a:defRPr/>
            </a:pPr>
            <a:r>
              <a:rPr lang="en-US" sz="3600" noProof="0" dirty="0">
                <a:ln>
                  <a:noFill/>
                </a:ln>
                <a:solidFill>
                  <a:srgbClr val="000000"/>
                </a:solidFill>
                <a:effectLst/>
                <a:uLnTx/>
                <a:uFillTx/>
                <a:latin typeface="Calibri" panose="020F0502020204030204" pitchFamily="34" charset="0"/>
                <a:sym typeface="Calibri" panose="020F0502020204030204" pitchFamily="34" charset="0"/>
              </a:rPr>
              <a:t> </a:t>
            </a:r>
            <a:endParaRPr kumimoji="0" lang="en-US" altLang="zh-CN" sz="2800" b="1" i="0" u="none" strike="noStrike" kern="1200" cap="none" spc="0" normalizeH="0" baseline="0" noProof="0" dirty="0">
              <a:ln>
                <a:noFill/>
              </a:ln>
              <a:solidFill>
                <a:srgbClr val="17375E"/>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en-US" altLang="zh-CN" sz="2800" b="1" i="0" u="none" strike="noStrike" kern="1200" cap="none" spc="0" normalizeH="0" baseline="0" noProof="0" dirty="0">
              <a:ln>
                <a:noFill/>
              </a:ln>
              <a:solidFill>
                <a:srgbClr val="17375E"/>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en-US" altLang="zh-CN" sz="2800" b="1" i="0" u="none" strike="noStrike" kern="1200" cap="none" spc="0" normalizeH="0" baseline="0" noProof="0" dirty="0">
              <a:ln>
                <a:noFill/>
              </a:ln>
              <a:solidFill>
                <a:srgbClr val="17375E"/>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en-US" altLang="zh-CN" sz="2800" b="1" i="0" u="none" strike="noStrike" kern="1200" cap="none" spc="0" normalizeH="0" baseline="0" noProof="0" dirty="0">
              <a:ln>
                <a:noFill/>
              </a:ln>
              <a:solidFill>
                <a:srgbClr val="17375E"/>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en-US" altLang="zh-CN" sz="2800" b="1" i="0" u="none" strike="noStrike" kern="1200" cap="none" spc="0" normalizeH="0" baseline="0" noProof="0" dirty="0">
              <a:ln>
                <a:noFill/>
              </a:ln>
              <a:solidFill>
                <a:srgbClr val="17375E"/>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en-US" altLang="zh-CN" sz="2800" b="1" i="0" u="none" strike="noStrike" kern="1200" cap="none" spc="0" normalizeH="0" baseline="0" noProof="0" dirty="0">
              <a:ln>
                <a:noFill/>
              </a:ln>
              <a:solidFill>
                <a:srgbClr val="17375E"/>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en-US" altLang="zh-CN" sz="2800" b="1" i="0" u="none" strike="noStrike" kern="1200" cap="none" spc="0" normalizeH="0" baseline="0" noProof="0" dirty="0">
              <a:ln>
                <a:noFill/>
              </a:ln>
              <a:solidFill>
                <a:srgbClr val="17375E"/>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en-US" altLang="zh-CN" sz="2800" b="1" i="0" u="none" strike="noStrike" kern="1200" cap="none" spc="0" normalizeH="0" baseline="0" noProof="0" dirty="0">
              <a:ln>
                <a:noFill/>
              </a:ln>
              <a:solidFill>
                <a:srgbClr val="17375E"/>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r>
              <a:rPr kumimoji="0" lang="en-US" altLang="zh-CN" sz="2800" b="1" i="0" u="none" strike="noStrike" kern="1200" cap="none" spc="0" normalizeH="0" baseline="0" noProof="0" dirty="0">
                <a:ln>
                  <a:noFill/>
                </a:ln>
                <a:solidFill>
                  <a:srgbClr val="17375E"/>
                </a:solidFill>
                <a:effectLst/>
                <a:uLnTx/>
                <a:uFillTx/>
                <a:latin typeface="Calibri" panose="020F0502020204030204" pitchFamily="34" charset="0"/>
                <a:ea typeface="宋体" pitchFamily="2" charset="-122"/>
                <a:cs typeface="+mn-cs"/>
                <a:sym typeface="Calibri" panose="020F0502020204030204" pitchFamily="34" charset="0"/>
              </a:rPr>
              <a:t>Table 1</a:t>
            </a:r>
            <a:r>
              <a:rPr kumimoji="0" lang="en-US" altLang="zh-CN" sz="3200" b="0" i="0" u="none" strike="noStrike" kern="1200" cap="none" spc="0" normalizeH="0" baseline="0" noProof="0" dirty="0">
                <a:ln>
                  <a:noFill/>
                </a:ln>
                <a:solidFill>
                  <a:srgbClr val="17375E"/>
                </a:solidFill>
                <a:effectLst/>
                <a:uLnTx/>
                <a:uFillTx/>
                <a:latin typeface="Calibri" panose="020F0502020204030204" pitchFamily="34" charset="0"/>
                <a:ea typeface="宋体" pitchFamily="2" charset="-122"/>
                <a:cs typeface="+mn-cs"/>
                <a:sym typeface="Calibri" panose="020F0502020204030204" pitchFamily="34" charset="0"/>
              </a:rPr>
              <a:t>: </a:t>
            </a:r>
            <a:r>
              <a:rPr kumimoji="0" lang="en-US" altLang="zh-CN" sz="2800" b="0" i="0" u="none" strike="noStrike" kern="1200" cap="none" spc="0" normalizeH="0" baseline="0" noProof="0" dirty="0">
                <a:ln>
                  <a:noFill/>
                </a:ln>
                <a:solidFill>
                  <a:srgbClr val="17375E"/>
                </a:solidFill>
                <a:effectLst/>
                <a:uLnTx/>
                <a:uFillTx/>
                <a:latin typeface="Calibri" panose="020F0502020204030204" pitchFamily="34" charset="0"/>
                <a:ea typeface="宋体" pitchFamily="2" charset="-122"/>
                <a:cs typeface="+mn-cs"/>
                <a:sym typeface="Calibri" panose="020F0502020204030204" pitchFamily="34" charset="0"/>
              </a:rPr>
              <a:t>Test result </a:t>
            </a:r>
            <a:endParaRPr lang="en-US" altLang="zh-CN" sz="3200" dirty="0">
              <a:solidFill>
                <a:srgbClr val="17375E"/>
              </a:solidFill>
              <a:latin typeface="Calibri" panose="020F0502020204030204" pitchFamily="34" charset="0"/>
              <a:ea typeface="宋体" pitchFamily="2" charset="-122"/>
              <a:sym typeface="Calibri" panose="020F0502020204030204" pitchFamily="34" charset="0"/>
            </a:endParaRPr>
          </a:p>
          <a:p>
            <a:pPr marL="0" marR="0" lvl="0" indent="0" algn="l" defTabSz="3086100" rtl="0" eaLnBrk="1" fontAlgn="auto" latinLnBrk="0" hangingPunct="1">
              <a:lnSpc>
                <a:spcPct val="100000"/>
              </a:lnSpc>
              <a:spcBef>
                <a:spcPts val="0"/>
              </a:spcBef>
              <a:spcAft>
                <a:spcPts val="0"/>
              </a:spcAft>
              <a:buClrTx/>
              <a:buSzTx/>
              <a:buFontTx/>
              <a:buNone/>
              <a:defRPr/>
            </a:pPr>
            <a:r>
              <a:rPr lang="en-US" altLang="zh-CN" sz="3200" dirty="0">
                <a:solidFill>
                  <a:srgbClr val="1F497D"/>
                </a:solidFill>
                <a:latin typeface="Calibri" panose="020F0502020204030204" pitchFamily="34" charset="0"/>
                <a:ea typeface="宋体" pitchFamily="2" charset="-122"/>
                <a:sym typeface="Calibri" panose="020F0502020204030204" pitchFamily="34" charset="0"/>
              </a:rPr>
              <a:t>Our gun shoot almost as far as the Nerf gun with less reloading force. And t</a:t>
            </a:r>
            <a:r>
              <a:rPr kumimoji="0" lang="en-US" altLang="zh-CN" sz="3200" b="0" i="0" u="none" strike="noStrike" kern="1200" cap="none" spc="0" normalizeH="0" baseline="0" noProof="0" dirty="0">
                <a:ln>
                  <a:noFill/>
                </a:ln>
                <a:solidFill>
                  <a:srgbClr val="1F497D"/>
                </a:solidFill>
                <a:effectLst/>
                <a:uLnTx/>
                <a:uFillTx/>
                <a:latin typeface="Calibri" panose="020F0502020204030204" pitchFamily="34" charset="0"/>
                <a:ea typeface="宋体" pitchFamily="2" charset="-122"/>
                <a:cs typeface="+mn-cs"/>
                <a:sym typeface="Calibri" panose="020F0502020204030204" pitchFamily="34" charset="0"/>
              </a:rPr>
              <a:t>he testers give higher marks on reloading experience, cost performance, modifiability and portability, but surpassing mature product on appearance is still difficult, and the durability </a:t>
            </a:r>
            <a:r>
              <a:rPr lang="en-US" altLang="zh-CN" sz="3200" dirty="0">
                <a:solidFill>
                  <a:srgbClr val="1F497D"/>
                </a:solidFill>
                <a:latin typeface="Calibri" panose="020F0502020204030204" pitchFamily="34" charset="0"/>
                <a:ea typeface="宋体" pitchFamily="2" charset="-122"/>
                <a:sym typeface="Calibri" panose="020F0502020204030204" pitchFamily="34" charset="0"/>
              </a:rPr>
              <a:t>is still limited by the material and mechanism we use. We need to get more detailed feedbacks to make improvements.</a:t>
            </a:r>
            <a:endParaRPr kumimoji="0" lang="en-US" sz="4000" b="1" i="0" u="sng" strike="noStrike" kern="1200" cap="none" spc="0" normalizeH="0" baseline="0" noProof="0" dirty="0">
              <a:ln>
                <a:noFill/>
              </a:ln>
              <a:solidFill>
                <a:srgbClr val="17365D"/>
              </a:solidFill>
              <a:effectLst/>
              <a:uLnTx/>
              <a:uFillTx/>
              <a:latin typeface="Calibri" panose="020F0502020204030204" pitchFamily="34" charset="0"/>
              <a:ea typeface="+mn-ea"/>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r>
              <a:rPr kumimoji="0" lang="en-US" sz="4000" b="1" i="0" u="sng" strike="noStrike" kern="1200" cap="none" spc="0" normalizeH="0" baseline="0" noProof="0" dirty="0">
                <a:ln>
                  <a:noFill/>
                </a:ln>
                <a:solidFill>
                  <a:srgbClr val="17365D"/>
                </a:solidFill>
                <a:effectLst/>
                <a:uLnTx/>
                <a:uFillTx/>
                <a:latin typeface="Calibri" panose="020F0502020204030204" pitchFamily="34" charset="0"/>
                <a:ea typeface="+mn-ea"/>
                <a:cs typeface="+mn-cs"/>
                <a:sym typeface="Calibri" panose="020F0502020204030204" pitchFamily="34" charset="0"/>
              </a:rPr>
              <a:t>Conclusion</a:t>
            </a:r>
          </a:p>
          <a:p>
            <a:pPr marL="0" marR="0" lvl="0" indent="0" algn="l" defTabSz="30861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solidFill>
                  <a:srgbClr val="17375E"/>
                </a:solidFill>
                <a:effectLst/>
                <a:uLnTx/>
                <a:uFillTx/>
                <a:latin typeface="Calibri" panose="020F0502020204030204" pitchFamily="34" charset="0"/>
                <a:ea typeface="宋体" pitchFamily="2" charset="-122"/>
                <a:cs typeface="+mn-cs"/>
                <a:sym typeface="Calibri" panose="020F0502020204030204" pitchFamily="34" charset="0"/>
              </a:rPr>
              <a:t>The project solves the problem by</a:t>
            </a:r>
          </a:p>
          <a:p>
            <a:pPr marL="0" marR="0" lvl="0" indent="0" algn="l" defTabSz="30861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solidFill>
                  <a:srgbClr val="17375E"/>
                </a:solidFill>
                <a:effectLst/>
                <a:uLnTx/>
                <a:uFillTx/>
                <a:latin typeface="Calibri" panose="020F0502020204030204" pitchFamily="34" charset="0"/>
                <a:ea typeface="宋体" pitchFamily="2" charset="-122"/>
                <a:cs typeface="+mn-cs"/>
                <a:sym typeface="Calibri" panose="020F0502020204030204" pitchFamily="34" charset="0"/>
              </a:rPr>
              <a:t>providing a novel mechanism and novel aesthetic design. </a:t>
            </a:r>
            <a:r>
              <a:rPr lang="en-US" altLang="zh-CN" sz="3200" dirty="0">
                <a:solidFill>
                  <a:srgbClr val="17375E"/>
                </a:solidFill>
                <a:latin typeface="Calibri" panose="020F0502020204030204" pitchFamily="34" charset="0"/>
                <a:ea typeface="宋体" pitchFamily="2" charset="-122"/>
                <a:sym typeface="Calibri" panose="020F0502020204030204" pitchFamily="34" charset="0"/>
              </a:rPr>
              <a:t>We</a:t>
            </a:r>
            <a:r>
              <a:rPr kumimoji="0" lang="en-US" altLang="zh-CN" sz="3200" b="0" i="0" u="none" strike="noStrike" kern="1200" cap="none" spc="0" normalizeH="0" baseline="0" noProof="0" dirty="0">
                <a:ln>
                  <a:noFill/>
                </a:ln>
                <a:solidFill>
                  <a:srgbClr val="17375E"/>
                </a:solidFill>
                <a:effectLst/>
                <a:uLnTx/>
                <a:uFillTx/>
                <a:latin typeface="Calibri" panose="020F0502020204030204" pitchFamily="34" charset="0"/>
                <a:ea typeface="宋体" pitchFamily="2" charset="-122"/>
                <a:cs typeface="+mn-cs"/>
                <a:sym typeface="Calibri" panose="020F0502020204030204" pitchFamily="34" charset="0"/>
              </a:rPr>
              <a:t> created an innovative toy that provides excellent user experience for children. One possible improvement for our project is to get feedback from more testers and make the gun more safe and durable. This gun not only allows children to enjoy a more comfortable and fun playing experience, but also give parents an option for safer toys.</a:t>
            </a:r>
            <a:endParaRPr kumimoji="0" lang="zh-CN" altLang="en-US" sz="3200" b="0" i="0" u="none" strike="noStrike" kern="1200" cap="none" spc="0" normalizeH="0" baseline="0" noProof="0" dirty="0">
              <a:ln>
                <a:noFill/>
              </a:ln>
              <a:solidFill>
                <a:srgbClr val="17375E"/>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rgbClr val="1F497D"/>
                </a:solidFill>
                <a:effectLst/>
                <a:uLnTx/>
                <a:uFillTx/>
                <a:latin typeface="Calibri" panose="020F0502020204030204" pitchFamily="34" charset="0"/>
                <a:ea typeface="宋体" pitchFamily="2" charset="-122"/>
                <a:cs typeface="+mn-cs"/>
                <a:sym typeface="Calibri" panose="020F0502020204030204" pitchFamily="34" charset="0"/>
              </a:rPr>
              <a:t> </a:t>
            </a:r>
          </a:p>
          <a:p>
            <a:pPr marL="0" marR="0" lvl="0" indent="0" algn="ctr" defTabSz="3086100" rtl="0" eaLnBrk="1" fontAlgn="auto" latinLnBrk="0" hangingPunct="1">
              <a:lnSpc>
                <a:spcPct val="100000"/>
              </a:lnSpc>
              <a:spcBef>
                <a:spcPts val="0"/>
              </a:spcBef>
              <a:spcAft>
                <a:spcPts val="0"/>
              </a:spcAft>
              <a:buClrTx/>
              <a:buSzTx/>
              <a:buFontTx/>
              <a:buNone/>
              <a:defRPr/>
            </a:pPr>
            <a:r>
              <a:rPr kumimoji="0" lang="en-US" altLang="zh-CN" sz="4000" b="1" i="0" u="sng"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rPr>
              <a:t>Acknowledgement</a:t>
            </a:r>
          </a:p>
          <a:p>
            <a:pPr marL="0" marR="0" lvl="0" indent="0" algn="l" defTabSz="3086100" rtl="0" eaLnBrk="1" fontAlgn="auto" latinLnBrk="0" hangingPunct="1">
              <a:lnSpc>
                <a:spcPct val="100000"/>
              </a:lnSpc>
              <a:spcBef>
                <a:spcPts val="0"/>
              </a:spcBef>
              <a:spcAft>
                <a:spcPts val="0"/>
              </a:spcAft>
              <a:buClrTx/>
              <a:buSzTx/>
              <a:buFontTx/>
              <a:buNone/>
              <a:defRPr/>
            </a:pPr>
            <a:r>
              <a:rPr kumimoji="0" lang="en-US" altLang="zh-CN" sz="28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rPr>
              <a:t>Dr. Shane Johnson, Dr. Irene Wei, and </a:t>
            </a:r>
            <a:r>
              <a:rPr kumimoji="0" lang="zh-CN" altLang="en-US" sz="28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rPr>
              <a:t>Teaching Assistants </a:t>
            </a:r>
            <a:r>
              <a:rPr kumimoji="0" lang="en-US" altLang="zh-CN" sz="28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rPr>
              <a:t>[Cao </a:t>
            </a:r>
            <a:r>
              <a:rPr kumimoji="0" lang="en-US" altLang="zh-CN" sz="2800" b="0" i="0" u="none" strike="noStrike" kern="1200" cap="none" spc="0" normalizeH="0" baseline="0" noProof="0" dirty="0" err="1">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rPr>
              <a:t>Xiwen</a:t>
            </a:r>
            <a:r>
              <a:rPr lang="en-US" altLang="zh-CN" sz="2800" dirty="0">
                <a:solidFill>
                  <a:srgbClr val="17365D"/>
                </a:solidFill>
                <a:latin typeface="Calibri" panose="020F0502020204030204" pitchFamily="34" charset="0"/>
                <a:ea typeface="宋体" pitchFamily="2" charset="-122"/>
                <a:sym typeface="Calibri" panose="020F0502020204030204" pitchFamily="34" charset="0"/>
              </a:rPr>
              <a:t>, Xu </a:t>
            </a:r>
            <a:r>
              <a:rPr lang="en-US" altLang="zh-CN" sz="2800" dirty="0" err="1">
                <a:solidFill>
                  <a:srgbClr val="17365D"/>
                </a:solidFill>
                <a:latin typeface="Calibri" panose="020F0502020204030204" pitchFamily="34" charset="0"/>
                <a:ea typeface="宋体" pitchFamily="2" charset="-122"/>
                <a:sym typeface="Calibri" panose="020F0502020204030204" pitchFamily="34" charset="0"/>
              </a:rPr>
              <a:t>Jiaxuan</a:t>
            </a:r>
            <a:r>
              <a:rPr kumimoji="0" lang="en-US" altLang="zh-CN" sz="28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rPr>
              <a:t>]. More project information, please contact: [orzorzorz@sjtu.edu.cn].</a:t>
            </a:r>
            <a:endParaRPr kumimoji="0" lang="zh-CN" altLang="en-US" sz="28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l" defTabSz="3086100" rtl="0" eaLnBrk="1" fontAlgn="auto" latinLnBrk="0" hangingPunct="1">
              <a:lnSpc>
                <a:spcPct val="100000"/>
              </a:lnSpc>
              <a:spcBef>
                <a:spcPts val="0"/>
              </a:spcBef>
              <a:spcAft>
                <a:spcPts val="0"/>
              </a:spcAft>
              <a:buClrTx/>
              <a:buSzTx/>
              <a:buFontTx/>
              <a:buNone/>
              <a:defRPr/>
            </a:pPr>
            <a:endParaRPr kumimoji="0" lang="zh-CN" altLang="en-US" sz="3200" b="0" i="0" u="none" strike="noStrike" kern="1200" cap="none" spc="0" normalizeH="0" baseline="0" noProof="0" dirty="0">
              <a:ln>
                <a:noFill/>
              </a:ln>
              <a:solidFill>
                <a:srgbClr val="17365D"/>
              </a:solidFill>
              <a:effectLst/>
              <a:uLnTx/>
              <a:uFillTx/>
              <a:latin typeface="Calibri" panose="020F0502020204030204"/>
              <a:ea typeface="宋体" pitchFamily="2" charset="-122"/>
              <a:cs typeface="+mn-cs"/>
              <a:sym typeface="Calibri" panose="020F0502020204030204" pitchFamily="34" charset="0"/>
            </a:endParaRPr>
          </a:p>
          <a:p>
            <a:pPr marL="0" marR="0" lvl="0" indent="0" algn="l" defTabSz="3086100" rtl="0" eaLnBrk="1" fontAlgn="auto" latinLnBrk="0" hangingPunct="1">
              <a:lnSpc>
                <a:spcPct val="100000"/>
              </a:lnSpc>
              <a:spcBef>
                <a:spcPts val="0"/>
              </a:spcBef>
              <a:spcAft>
                <a:spcPts val="0"/>
              </a:spcAft>
              <a:buClrTx/>
              <a:buSzTx/>
              <a:buFontTx/>
              <a:buNone/>
              <a:defRPr/>
            </a:pPr>
            <a:endParaRPr kumimoji="0" lang="zh-CN" altLang="en-US" sz="3200" b="0" i="0" u="none" strike="noStrike" kern="1200" cap="none" spc="0" normalizeH="0" baseline="0" noProof="0" dirty="0">
              <a:ln>
                <a:noFill/>
              </a:ln>
              <a:solidFill>
                <a:srgbClr val="17365D"/>
              </a:solidFill>
              <a:effectLst/>
              <a:uLnTx/>
              <a:uFillTx/>
              <a:latin typeface="Calibri" panose="020F0502020204030204"/>
              <a:ea typeface="宋体" pitchFamily="2" charset="-122"/>
              <a:cs typeface="+mn-cs"/>
              <a:sym typeface="Calibri" panose="020F0502020204030204" pitchFamily="34" charset="0"/>
            </a:endParaRPr>
          </a:p>
          <a:p>
            <a:pPr marL="0" marR="0" lvl="0" indent="0" algn="l" defTabSz="3086100" rtl="0" eaLnBrk="1" fontAlgn="auto" latinLnBrk="0" hangingPunct="1">
              <a:lnSpc>
                <a:spcPct val="100000"/>
              </a:lnSpc>
              <a:spcBef>
                <a:spcPts val="0"/>
              </a:spcBef>
              <a:spcAft>
                <a:spcPts val="0"/>
              </a:spcAft>
              <a:buClrTx/>
              <a:buSzTx/>
              <a:buFontTx/>
              <a:buNone/>
              <a:defRPr/>
            </a:pPr>
            <a:endParaRPr kumimoji="0" lang="zh-CN" altLang="en-US" sz="3200" b="0" i="0" u="none" strike="noStrike" kern="1200" cap="none" spc="0" normalizeH="0" baseline="0" noProof="0" dirty="0">
              <a:ln>
                <a:noFill/>
              </a:ln>
              <a:solidFill>
                <a:srgbClr val="000000"/>
              </a:solidFill>
              <a:effectLst/>
              <a:uLnTx/>
              <a:uFillTx/>
              <a:latin typeface="宋体" pitchFamily="2" charset="-122"/>
              <a:ea typeface="宋体" pitchFamily="2" charset="-122"/>
              <a:cs typeface="+mn-cs"/>
              <a:sym typeface="宋体" pitchFamily="2" charset="-122"/>
            </a:endParaRPr>
          </a:p>
        </p:txBody>
      </p:sp>
      <p:sp>
        <p:nvSpPr>
          <p:cNvPr id="23" name="TextBox 5"/>
          <p:cNvSpPr>
            <a:spLocks noChangeArrowheads="1"/>
          </p:cNvSpPr>
          <p:nvPr/>
        </p:nvSpPr>
        <p:spPr bwMode="auto">
          <a:xfrm>
            <a:off x="7488982" y="7448550"/>
            <a:ext cx="6480175" cy="23401338"/>
          </a:xfrm>
          <a:prstGeom prst="rect">
            <a:avLst/>
          </a:prstGeom>
          <a:solidFill>
            <a:schemeClr val="bg1"/>
          </a:solidFill>
          <a:ln w="25400" cmpd="sng">
            <a:solidFill>
              <a:schemeClr val="tx2"/>
            </a:solidFill>
            <a:miter lim="800000"/>
          </a:ln>
        </p:spPr>
        <p:txBody>
          <a:bodyPr lIns="90170" tIns="90170" rIns="90170" bIns="90170"/>
          <a:lstStyle/>
          <a:p>
            <a:pPr marL="0" marR="0" lvl="0" indent="0" algn="ctr" defTabSz="3086100" rtl="0" eaLnBrk="1" fontAlgn="auto" latinLnBrk="0" hangingPunct="1">
              <a:lnSpc>
                <a:spcPct val="100000"/>
              </a:lnSpc>
              <a:spcBef>
                <a:spcPts val="0"/>
              </a:spcBef>
              <a:spcAft>
                <a:spcPts val="0"/>
              </a:spcAft>
              <a:buClrTx/>
              <a:buSzTx/>
              <a:buFontTx/>
              <a:buNone/>
              <a:defRPr/>
            </a:pPr>
            <a:endParaRPr kumimoji="0" lang="zh-CN" altLang="en-US" sz="4000" b="0" i="0" u="sng"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zh-CN" altLang="en-US" sz="4000" b="0" i="0" u="sng"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zh-CN" altLang="en-US" sz="4000" b="0" i="0" u="sng"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zh-CN" altLang="en-US" sz="32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en-US" sz="3200" b="0" i="0" u="none" strike="noStrike" kern="1200" cap="none" spc="0" normalizeH="0" baseline="0" noProof="0" dirty="0">
              <a:ln>
                <a:noFill/>
              </a:ln>
              <a:solidFill>
                <a:srgbClr val="17365D"/>
              </a:solidFill>
              <a:effectLst/>
              <a:uLnTx/>
              <a:uFillTx/>
              <a:latin typeface="Calibri" panose="020F0502020204030204" pitchFamily="34" charset="0"/>
              <a:ea typeface="+mn-ea"/>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en-US" sz="3200" b="0" i="0" u="none" strike="noStrike" kern="1200" cap="none" spc="0" normalizeH="0" baseline="0" noProof="0" dirty="0">
              <a:ln>
                <a:noFill/>
              </a:ln>
              <a:solidFill>
                <a:srgbClr val="17365D"/>
              </a:solidFill>
              <a:effectLst/>
              <a:uLnTx/>
              <a:uFillTx/>
              <a:latin typeface="Calibri" panose="020F0502020204030204" pitchFamily="34" charset="0"/>
              <a:ea typeface="+mn-ea"/>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en-US" sz="3200" b="0" i="0" u="none" strike="noStrike" kern="1200" cap="none" spc="0" normalizeH="0" baseline="0" noProof="0" dirty="0">
              <a:ln>
                <a:noFill/>
              </a:ln>
              <a:solidFill>
                <a:srgbClr val="17365D"/>
              </a:solidFill>
              <a:effectLst/>
              <a:uLnTx/>
              <a:uFillTx/>
              <a:latin typeface="Calibri" panose="020F0502020204030204" pitchFamily="34" charset="0"/>
              <a:ea typeface="+mn-ea"/>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en-US" sz="3200" b="0" i="0" u="none" strike="noStrike" kern="1200" cap="none" spc="0" normalizeH="0" baseline="0" noProof="0" dirty="0">
              <a:ln>
                <a:noFill/>
              </a:ln>
              <a:solidFill>
                <a:srgbClr val="17365D"/>
              </a:solidFill>
              <a:effectLst/>
              <a:uLnTx/>
              <a:uFillTx/>
              <a:latin typeface="Calibri" panose="020F0502020204030204" pitchFamily="34" charset="0"/>
              <a:ea typeface="+mn-ea"/>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rgbClr val="17365D"/>
              </a:solidFill>
              <a:effectLst/>
              <a:uLnTx/>
              <a:uFillTx/>
              <a:latin typeface="Calibri" panose="020F0502020204030204" pitchFamily="34" charset="0"/>
              <a:ea typeface="+mn-ea"/>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zh-CN" altLang="en-US" sz="2000" b="1" i="0" u="sng"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en-US" sz="4000" b="1" i="0" u="sng" strike="noStrike" kern="1200" cap="none" spc="0" normalizeH="0" baseline="0" noProof="0" dirty="0">
              <a:ln>
                <a:noFill/>
              </a:ln>
              <a:solidFill>
                <a:srgbClr val="17365D"/>
              </a:solidFill>
              <a:effectLst/>
              <a:uLnTx/>
              <a:uFillTx/>
              <a:latin typeface="Calibri" panose="020F0502020204030204" pitchFamily="34" charset="0"/>
              <a:ea typeface="+mn-ea"/>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en-US" sz="4000" b="1" i="0" u="sng" strike="noStrike" kern="1200" cap="none" spc="0" normalizeH="0" baseline="0" noProof="0" dirty="0">
              <a:ln>
                <a:noFill/>
              </a:ln>
              <a:solidFill>
                <a:srgbClr val="17365D"/>
              </a:solidFill>
              <a:effectLst/>
              <a:uLnTx/>
              <a:uFillTx/>
              <a:latin typeface="Calibri" panose="020F0502020204030204" pitchFamily="34" charset="0"/>
              <a:ea typeface="+mn-ea"/>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en-US" sz="4000" b="1" i="0" u="sng" strike="noStrike" kern="1200" cap="none" spc="0" normalizeH="0" baseline="0" noProof="0" dirty="0">
              <a:ln>
                <a:noFill/>
              </a:ln>
              <a:solidFill>
                <a:srgbClr val="17365D"/>
              </a:solidFill>
              <a:effectLst/>
              <a:uLnTx/>
              <a:uFillTx/>
              <a:latin typeface="Calibri" panose="020F0502020204030204" pitchFamily="34" charset="0"/>
              <a:ea typeface="+mn-ea"/>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en-US" sz="4000" b="1" i="0" u="sng" strike="noStrike" kern="1200" cap="none" spc="0" normalizeH="0" baseline="0" noProof="0" dirty="0">
              <a:ln>
                <a:noFill/>
              </a:ln>
              <a:solidFill>
                <a:srgbClr val="17365D"/>
              </a:solidFill>
              <a:effectLst/>
              <a:uLnTx/>
              <a:uFillTx/>
              <a:latin typeface="Calibri" panose="020F0502020204030204" pitchFamily="34" charset="0"/>
              <a:ea typeface="+mn-ea"/>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en-US" sz="4000" b="1" i="0" u="sng" strike="noStrike" kern="1200" cap="none" spc="0" normalizeH="0" baseline="0" noProof="0" dirty="0">
              <a:ln>
                <a:noFill/>
              </a:ln>
              <a:solidFill>
                <a:srgbClr val="17365D"/>
              </a:solidFill>
              <a:effectLst/>
              <a:uLnTx/>
              <a:uFillTx/>
              <a:latin typeface="Calibri" panose="020F0502020204030204" pitchFamily="34" charset="0"/>
              <a:ea typeface="+mn-ea"/>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lang="en-US" sz="4000" b="1" u="sng" dirty="0">
              <a:solidFill>
                <a:srgbClr val="17365D"/>
              </a:solidFill>
              <a:latin typeface="Calibri" panose="020F0502020204030204" pitchFamily="34" charset="0"/>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en-US" sz="4000" b="1" i="0" u="sng" strike="noStrike" kern="1200" cap="none" spc="0" normalizeH="0" baseline="0" noProof="0" dirty="0">
              <a:ln>
                <a:noFill/>
              </a:ln>
              <a:solidFill>
                <a:srgbClr val="17365D"/>
              </a:solidFill>
              <a:effectLst/>
              <a:uLnTx/>
              <a:uFillTx/>
              <a:latin typeface="Calibri" panose="020F0502020204030204" pitchFamily="34" charset="0"/>
              <a:ea typeface="+mn-ea"/>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lang="en-US" sz="4000" b="1" u="sng" dirty="0">
              <a:solidFill>
                <a:srgbClr val="17365D"/>
              </a:solidFill>
              <a:latin typeface="Calibri" panose="020F0502020204030204" pitchFamily="34" charset="0"/>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en-US" sz="4000" b="1" i="0" u="sng" strike="noStrike" kern="1200" cap="none" spc="0" normalizeH="0" baseline="0" noProof="0" dirty="0">
              <a:ln>
                <a:noFill/>
              </a:ln>
              <a:solidFill>
                <a:srgbClr val="17365D"/>
              </a:solidFill>
              <a:effectLst/>
              <a:uLnTx/>
              <a:uFillTx/>
              <a:latin typeface="Calibri" panose="020F0502020204030204" pitchFamily="34" charset="0"/>
              <a:ea typeface="+mn-ea"/>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r>
              <a:rPr kumimoji="0" lang="en-US" sz="4000" b="1" i="0" u="sng" strike="noStrike" kern="1200" cap="none" spc="0" normalizeH="0" baseline="0" noProof="0" dirty="0">
                <a:ln>
                  <a:noFill/>
                </a:ln>
                <a:solidFill>
                  <a:srgbClr val="17365D"/>
                </a:solidFill>
                <a:effectLst/>
                <a:uLnTx/>
                <a:uFillTx/>
                <a:latin typeface="Calibri" panose="020F0502020204030204" pitchFamily="34" charset="0"/>
                <a:ea typeface="+mn-ea"/>
                <a:cs typeface="+mn-cs"/>
                <a:sym typeface="Calibri" panose="020F0502020204030204" pitchFamily="34" charset="0"/>
              </a:rPr>
              <a:t>Modeling and Analysis</a:t>
            </a:r>
          </a:p>
          <a:p>
            <a:pPr marL="0" marR="0" lvl="0" indent="0" algn="ctr" defTabSz="3086100" rtl="0" eaLnBrk="1" fontAlgn="auto" latinLnBrk="0" hangingPunct="1">
              <a:lnSpc>
                <a:spcPct val="100000"/>
              </a:lnSpc>
              <a:spcBef>
                <a:spcPts val="0"/>
              </a:spcBef>
              <a:spcAft>
                <a:spcPts val="0"/>
              </a:spcAft>
              <a:buClrTx/>
              <a:buSzTx/>
              <a:buFontTx/>
              <a:buNone/>
              <a:defRPr/>
            </a:pPr>
            <a:endParaRPr kumimoji="0" lang="en-US" sz="800" b="1" i="0" u="sng" strike="noStrike" kern="1200" cap="none" spc="0" normalizeH="0" baseline="0" noProof="0" dirty="0">
              <a:ln>
                <a:noFill/>
              </a:ln>
              <a:solidFill>
                <a:srgbClr val="17365D"/>
              </a:solidFill>
              <a:effectLst/>
              <a:uLnTx/>
              <a:uFillTx/>
              <a:latin typeface="Calibri" panose="020F0502020204030204" pitchFamily="34" charset="0"/>
              <a:ea typeface="+mn-ea"/>
              <a:cs typeface="+mn-cs"/>
              <a:sym typeface="Calibri" panose="020F0502020204030204" pitchFamily="34" charset="0"/>
            </a:endParaRPr>
          </a:p>
          <a:p>
            <a:pPr marL="0" marR="0" lvl="0" indent="0" algn="l" defTabSz="3086100" rtl="0" eaLnBrk="1" fontAlgn="auto" latinLnBrk="0" hangingPunct="1">
              <a:lnSpc>
                <a:spcPct val="100000"/>
              </a:lnSpc>
              <a:spcBef>
                <a:spcPts val="0"/>
              </a:spcBef>
              <a:spcAft>
                <a:spcPts val="0"/>
              </a:spcAft>
              <a:buClrTx/>
              <a:buSzTx/>
              <a:buFontTx/>
              <a:buNone/>
              <a:defRPr/>
            </a:pPr>
            <a:r>
              <a:rPr lang="en-US" altLang="zh-CN" sz="3200" noProof="0" dirty="0">
                <a:ln>
                  <a:noFill/>
                </a:ln>
                <a:solidFill>
                  <a:srgbClr val="17375E"/>
                </a:solidFill>
                <a:effectLst/>
                <a:uLnTx/>
                <a:uFillTx/>
                <a:latin typeface="Calibri" panose="020F0502020204030204" pitchFamily="34" charset="0"/>
                <a:ea typeface="宋体" pitchFamily="2" charset="-122"/>
                <a:cs typeface="+mn-cs"/>
                <a:sym typeface="Calibri" panose="020F0502020204030204" pitchFamily="34" charset="0"/>
              </a:rPr>
              <a:t>We come up with </a:t>
            </a:r>
            <a:r>
              <a:rPr kumimoji="0" lang="en-US" altLang="zh-CN" sz="3200" b="0" i="0" u="none" strike="noStrike" kern="1200" cap="none" spc="0" normalizeH="0" baseline="0" noProof="0" dirty="0">
                <a:ln>
                  <a:noFill/>
                </a:ln>
                <a:solidFill>
                  <a:srgbClr val="17375E"/>
                </a:solidFill>
                <a:effectLst/>
                <a:uLnTx/>
                <a:uFillTx/>
                <a:latin typeface="Calibri" panose="020F0502020204030204" pitchFamily="34" charset="0"/>
                <a:ea typeface="宋体" pitchFamily="2" charset="-122"/>
                <a:cs typeface="+mn-cs"/>
                <a:sym typeface="Calibri" panose="020F0502020204030204" pitchFamily="34" charset="0"/>
              </a:rPr>
              <a:t>our project in </a:t>
            </a:r>
            <a:r>
              <a:rPr lang="en-US" altLang="zh-CN" sz="3200" dirty="0">
                <a:solidFill>
                  <a:srgbClr val="17375E"/>
                </a:solidFill>
                <a:latin typeface="Calibri" panose="020F0502020204030204" pitchFamily="34" charset="0"/>
                <a:ea typeface="宋体" pitchFamily="2" charset="-122"/>
                <a:sym typeface="Calibri" panose="020F0502020204030204" pitchFamily="34" charset="0"/>
              </a:rPr>
              <a:t>four</a:t>
            </a:r>
            <a:r>
              <a:rPr kumimoji="0" lang="en-US" altLang="zh-CN" sz="3200" b="0" i="0" u="none" strike="noStrike" kern="1200" cap="none" spc="0" normalizeH="0" baseline="0" noProof="0" dirty="0">
                <a:ln>
                  <a:noFill/>
                </a:ln>
                <a:solidFill>
                  <a:srgbClr val="17375E"/>
                </a:solidFill>
                <a:effectLst/>
                <a:uLnTx/>
                <a:uFillTx/>
                <a:latin typeface="Calibri" panose="020F0502020204030204" pitchFamily="34" charset="0"/>
                <a:ea typeface="宋体" pitchFamily="2" charset="-122"/>
                <a:cs typeface="+mn-cs"/>
                <a:sym typeface="Calibri" panose="020F0502020204030204" pitchFamily="34" charset="0"/>
              </a:rPr>
              <a:t> main steps. First, </a:t>
            </a:r>
            <a:r>
              <a:rPr lang="en-US" altLang="zh-CN" sz="3200" dirty="0">
                <a:solidFill>
                  <a:srgbClr val="17365D"/>
                </a:solidFill>
                <a:latin typeface="Calibri" panose="020F0502020204030204" pitchFamily="34" charset="0"/>
                <a:ea typeface="宋体" pitchFamily="2" charset="-122"/>
                <a:sym typeface="Calibri" panose="020F0502020204030204" pitchFamily="34" charset="0"/>
              </a:rPr>
              <a:t>we</a:t>
            </a:r>
            <a:r>
              <a:rPr lang="zh-CN" altLang="en-US" sz="3200" dirty="0">
                <a:solidFill>
                  <a:srgbClr val="17365D"/>
                </a:solidFill>
                <a:latin typeface="Calibri" panose="020F0502020204030204" pitchFamily="34" charset="0"/>
                <a:ea typeface="宋体" pitchFamily="2" charset="-122"/>
                <a:sym typeface="Calibri" panose="020F0502020204030204" pitchFamily="34" charset="0"/>
              </a:rPr>
              <a:t> </a:t>
            </a:r>
            <a:r>
              <a:rPr lang="en-US" altLang="zh-CN" sz="3200" dirty="0">
                <a:solidFill>
                  <a:srgbClr val="17365D"/>
                </a:solidFill>
                <a:latin typeface="Calibri" panose="020F0502020204030204" pitchFamily="34" charset="0"/>
                <a:ea typeface="宋体" pitchFamily="2" charset="-122"/>
                <a:sym typeface="Calibri" panose="020F0502020204030204" pitchFamily="34" charset="0"/>
              </a:rPr>
              <a:t>conduct</a:t>
            </a:r>
            <a:r>
              <a:rPr lang="zh-CN" altLang="en-US" sz="3200" dirty="0">
                <a:solidFill>
                  <a:srgbClr val="17365D"/>
                </a:solidFill>
                <a:latin typeface="Calibri" panose="020F0502020204030204" pitchFamily="34" charset="0"/>
                <a:ea typeface="宋体" pitchFamily="2" charset="-122"/>
                <a:sym typeface="Calibri" panose="020F0502020204030204" pitchFamily="34" charset="0"/>
              </a:rPr>
              <a:t> </a:t>
            </a:r>
            <a:r>
              <a:rPr lang="en-US" altLang="zh-CN" sz="3200" dirty="0">
                <a:solidFill>
                  <a:srgbClr val="17365D"/>
                </a:solidFill>
                <a:latin typeface="Calibri" panose="020F0502020204030204" pitchFamily="34" charset="0"/>
                <a:ea typeface="宋体" pitchFamily="2" charset="-122"/>
                <a:sym typeface="Calibri" panose="020F0502020204030204" pitchFamily="34" charset="0"/>
              </a:rPr>
              <a:t>market</a:t>
            </a:r>
            <a:r>
              <a:rPr lang="zh-CN" altLang="en-US" sz="3200" dirty="0">
                <a:solidFill>
                  <a:srgbClr val="17365D"/>
                </a:solidFill>
                <a:latin typeface="Calibri" panose="020F0502020204030204" pitchFamily="34" charset="0"/>
                <a:ea typeface="宋体" pitchFamily="2" charset="-122"/>
                <a:sym typeface="Calibri" panose="020F0502020204030204" pitchFamily="34" charset="0"/>
              </a:rPr>
              <a:t> </a:t>
            </a:r>
            <a:r>
              <a:rPr lang="en-US" altLang="zh-CN" sz="3200" dirty="0">
                <a:solidFill>
                  <a:srgbClr val="17365D"/>
                </a:solidFill>
                <a:latin typeface="Calibri" panose="020F0502020204030204" pitchFamily="34" charset="0"/>
                <a:ea typeface="宋体" pitchFamily="2" charset="-122"/>
                <a:sym typeface="Calibri" panose="020F0502020204030204" pitchFamily="34" charset="0"/>
              </a:rPr>
              <a:t>research to collect common problems of existing toy guns in the market. Then, we use the scaling formulae of the CFM mechanism spring to figure out the data about the CFM springs: such as the dimensions of the springs and the angle they must make with the gun. Next, we use </a:t>
            </a:r>
            <a:r>
              <a:rPr lang="en-US" altLang="zh-CN" sz="3200" dirty="0" err="1">
                <a:solidFill>
                  <a:srgbClr val="17365D"/>
                </a:solidFill>
                <a:latin typeface="Calibri" panose="020F0502020204030204" pitchFamily="34" charset="0"/>
                <a:ea typeface="宋体" pitchFamily="2" charset="-122"/>
                <a:sym typeface="Calibri" panose="020F0502020204030204" pitchFamily="34" charset="0"/>
              </a:rPr>
              <a:t>Solidworks</a:t>
            </a:r>
            <a:r>
              <a:rPr lang="en-US" altLang="zh-CN" sz="3200" dirty="0">
                <a:solidFill>
                  <a:srgbClr val="17365D"/>
                </a:solidFill>
                <a:latin typeface="Calibri" panose="020F0502020204030204" pitchFamily="34" charset="0"/>
                <a:ea typeface="宋体" pitchFamily="2" charset="-122"/>
                <a:sym typeface="Calibri" panose="020F0502020204030204" pitchFamily="34" charset="0"/>
              </a:rPr>
              <a:t> drawings to visualize the prototype to see if it meets the demand of appearance and safety. Finally, we print the gun out and test the reloading force and the shooting distance for further improvement. </a:t>
            </a:r>
            <a:endParaRPr kumimoji="0" lang="zh-CN" altLang="en-US" sz="32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r>
              <a:rPr kumimoji="0" lang="en-US" altLang="zh-CN" sz="4000" b="1" i="0" u="sng" strike="noStrike" kern="1200" cap="none" spc="0" normalizeH="0" baseline="0" noProof="0" dirty="0">
                <a:ln>
                  <a:noFill/>
                </a:ln>
                <a:solidFill>
                  <a:srgbClr val="17375E"/>
                </a:solidFill>
                <a:effectLst/>
                <a:uLnTx/>
                <a:uFillTx/>
                <a:latin typeface="Calibri" panose="020F0502020204030204" pitchFamily="34" charset="0"/>
                <a:ea typeface="宋体" pitchFamily="2" charset="-122"/>
                <a:cs typeface="+mn-cs"/>
              </a:rPr>
              <a:t>Validation</a:t>
            </a:r>
          </a:p>
          <a:p>
            <a:pPr marL="0" marR="0" lvl="0" indent="0" algn="l" defTabSz="3086100" rtl="0" eaLnBrk="1" fontAlgn="auto" latinLnBrk="0" hangingPunct="1">
              <a:lnSpc>
                <a:spcPct val="100000"/>
              </a:lnSpc>
              <a:spcBef>
                <a:spcPts val="0"/>
              </a:spcBef>
              <a:spcAft>
                <a:spcPts val="0"/>
              </a:spcAft>
              <a:buClrTx/>
              <a:buSzTx/>
              <a:buFontTx/>
              <a:buNone/>
              <a:defRPr/>
            </a:pPr>
            <a:r>
              <a:rPr lang="en-US" altLang="zh-CN" sz="3200" dirty="0">
                <a:solidFill>
                  <a:srgbClr val="17375E"/>
                </a:solidFill>
                <a:latin typeface="Calibri" panose="020F0502020204030204" pitchFamily="34" charset="0"/>
                <a:ea typeface="宋体" pitchFamily="2" charset="-122"/>
                <a:sym typeface="Calibri" panose="020F0502020204030204" pitchFamily="34" charset="0"/>
              </a:rPr>
              <a:t>To better show our product’s performance, we do some comparing tests between our batman nerf gun And the Nerf RIVAL XVIII-500 (200RMB). We let the two guns shoot  at the same height horizontally for 5 times and take the average distance. </a:t>
            </a:r>
            <a:endParaRPr kumimoji="0" lang="en-US" altLang="zh-CN" sz="24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l" defTabSz="30861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l" defTabSz="3086100" rtl="0" eaLnBrk="1" fontAlgn="auto" latinLnBrk="0" hangingPunct="1">
              <a:lnSpc>
                <a:spcPct val="100000"/>
              </a:lnSpc>
              <a:spcBef>
                <a:spcPts val="0"/>
              </a:spcBef>
              <a:spcAft>
                <a:spcPts val="0"/>
              </a:spcAft>
              <a:buClrTx/>
              <a:buSzTx/>
              <a:buFontTx/>
              <a:buNone/>
              <a:defRPr/>
            </a:pPr>
            <a:endParaRPr kumimoji="0" lang="en-US" altLang="zh-CN" sz="24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l" defTabSz="30861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ctr" defTabSz="30861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l" defTabSz="3086100" rtl="0" eaLnBrk="1" fontAlgn="auto" latinLnBrk="0" hangingPunct="1">
              <a:lnSpc>
                <a:spcPct val="100000"/>
              </a:lnSpc>
              <a:spcBef>
                <a:spcPts val="0"/>
              </a:spcBef>
              <a:spcAft>
                <a:spcPts val="0"/>
              </a:spcAft>
              <a:buClrTx/>
              <a:buSzTx/>
              <a:buFontTx/>
              <a:buNone/>
              <a:defRPr/>
            </a:pPr>
            <a:endParaRPr kumimoji="0" lang="zh-CN" altLang="en-US" sz="3200" b="0" i="0" u="none" strike="noStrike" kern="1200" cap="none" spc="0" normalizeH="0" baseline="0" noProof="0" dirty="0">
              <a:ln>
                <a:noFill/>
              </a:ln>
              <a:solidFill>
                <a:srgbClr val="000000"/>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l" defTabSz="3086100" rtl="0" eaLnBrk="1" fontAlgn="auto" latinLnBrk="0" hangingPunct="1">
              <a:lnSpc>
                <a:spcPct val="100000"/>
              </a:lnSpc>
              <a:spcBef>
                <a:spcPts val="0"/>
              </a:spcBef>
              <a:spcAft>
                <a:spcPts val="0"/>
              </a:spcAft>
              <a:buClrTx/>
              <a:buSzTx/>
              <a:buFontTx/>
              <a:buNone/>
              <a:defRPr/>
            </a:pPr>
            <a:r>
              <a:rPr kumimoji="0" lang="en-US" sz="3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sym typeface="Calibri" panose="020F0502020204030204" pitchFamily="34" charset="0"/>
              </a:rPr>
              <a:t> </a:t>
            </a:r>
            <a:endParaRPr kumimoji="0" lang="en-US" sz="3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sym typeface="Calibri" panose="020F0502020204030204" pitchFamily="34" charset="0"/>
            </a:endParaRPr>
          </a:p>
        </p:txBody>
      </p:sp>
      <p:sp>
        <p:nvSpPr>
          <p:cNvPr id="28" name="文本框 27"/>
          <p:cNvSpPr txBox="1"/>
          <p:nvPr/>
        </p:nvSpPr>
        <p:spPr>
          <a:xfrm>
            <a:off x="5247475" y="3033078"/>
            <a:ext cx="14091358" cy="4173450"/>
          </a:xfrm>
          <a:prstGeom prst="rect">
            <a:avLst/>
          </a:prstGeom>
          <a:noFill/>
        </p:spPr>
        <p:txBody>
          <a:bodyPr wrap="none" rtlCol="0">
            <a:spAutoFit/>
          </a:bodyPr>
          <a:lstStyle/>
          <a:p>
            <a:pPr marL="0" marR="0" lvl="0" indent="0" algn="l" defTabSz="3086100" rtl="0" eaLnBrk="1" fontAlgn="auto" latinLnBrk="0" hangingPunct="1">
              <a:lnSpc>
                <a:spcPct val="100000"/>
              </a:lnSpc>
              <a:spcBef>
                <a:spcPct val="20000"/>
              </a:spcBef>
              <a:spcAft>
                <a:spcPts val="0"/>
              </a:spcAft>
              <a:buClrTx/>
              <a:buSzTx/>
              <a:buFontTx/>
              <a:buNone/>
              <a:defRPr/>
            </a:pPr>
            <a:r>
              <a:rPr lang="en-US" altLang="zh-CN" sz="6600" b="1" dirty="0">
                <a:solidFill>
                  <a:srgbClr val="17365D"/>
                </a:solidFill>
                <a:latin typeface="Calibri" panose="020F0502020204030204" pitchFamily="34" charset="0"/>
                <a:ea typeface="宋体" pitchFamily="2" charset="-122"/>
                <a:sym typeface="Calibri" panose="020F0502020204030204" pitchFamily="34" charset="0"/>
              </a:rPr>
              <a:t>Modifiable  Batman  Toy  Gun with CFM</a:t>
            </a:r>
            <a:endParaRPr kumimoji="0" lang="zh-CN" altLang="en-US" sz="6600" b="1"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endParaRPr>
          </a:p>
          <a:p>
            <a:pPr marL="0" marR="0" lvl="0" indent="0" algn="l" defTabSz="3086100" rtl="0" eaLnBrk="1" fontAlgn="auto" latinLnBrk="0" hangingPunct="1">
              <a:lnSpc>
                <a:spcPct val="100000"/>
              </a:lnSpc>
              <a:spcBef>
                <a:spcPct val="20000"/>
              </a:spcBef>
              <a:spcAft>
                <a:spcPts val="0"/>
              </a:spcAft>
              <a:buClrTx/>
              <a:buSzTx/>
              <a:buFontTx/>
              <a:buNone/>
              <a:tabLst>
                <a:tab pos="3657600" algn="l"/>
              </a:tabLst>
              <a:defRPr/>
            </a:pPr>
            <a:r>
              <a:rPr kumimoji="0" lang="en-US" altLang="zh-CN" sz="4400" b="1" i="0" u="none" strike="noStrike" kern="1200" cap="none" spc="0" normalizeH="0" baseline="0" noProof="0" dirty="0">
                <a:ln>
                  <a:noFill/>
                </a:ln>
                <a:solidFill>
                  <a:srgbClr val="17365D"/>
                </a:solidFill>
                <a:effectLst/>
                <a:uLnTx/>
                <a:uFillTx/>
                <a:latin typeface="Calibri" panose="020F0502020204030204"/>
                <a:ea typeface="宋体" pitchFamily="2" charset="-122"/>
                <a:cs typeface="+mn-cs"/>
                <a:sym typeface="Calibri" panose="020F0502020204030204" pitchFamily="34" charset="0"/>
              </a:rPr>
              <a:t>Instructors: </a:t>
            </a:r>
            <a:r>
              <a:rPr kumimoji="0" lang="en-US" altLang="zh-CN" sz="3400" b="0" i="0" u="none" strike="noStrike" kern="1200" cap="none" spc="0" normalizeH="0" baseline="0" noProof="0" dirty="0">
                <a:ln>
                  <a:noFill/>
                </a:ln>
                <a:solidFill>
                  <a:srgbClr val="002060"/>
                </a:solidFill>
                <a:effectLst/>
                <a:uLnTx/>
                <a:uFillTx/>
                <a:latin typeface="Calibri" panose="020F0502020204030204"/>
                <a:ea typeface="宋体" pitchFamily="2" charset="-122"/>
                <a:cs typeface="+mn-cs"/>
                <a:sym typeface="Calibri" panose="020F0502020204030204" pitchFamily="34" charset="0"/>
              </a:rPr>
              <a:t>Dr. Shane Johnson, Dr. Irene Wei</a:t>
            </a:r>
          </a:p>
          <a:p>
            <a:pPr marL="0" marR="0" lvl="0" indent="0" algn="l" defTabSz="3086100" rtl="0" eaLnBrk="1" fontAlgn="auto" latinLnBrk="0" hangingPunct="1">
              <a:lnSpc>
                <a:spcPct val="100000"/>
              </a:lnSpc>
              <a:spcBef>
                <a:spcPct val="20000"/>
              </a:spcBef>
              <a:spcAft>
                <a:spcPts val="0"/>
              </a:spcAft>
              <a:buClrTx/>
              <a:buSzTx/>
              <a:buFontTx/>
              <a:buNone/>
              <a:tabLst>
                <a:tab pos="3657600" algn="l"/>
              </a:tabLst>
              <a:defRPr/>
            </a:pPr>
            <a:r>
              <a:rPr kumimoji="0" lang="en-US" altLang="zh-CN" sz="4400" b="1" i="0" u="none" strike="noStrike" kern="1200" cap="none" spc="0" normalizeH="0" baseline="0" noProof="0" dirty="0">
                <a:ln>
                  <a:noFill/>
                </a:ln>
                <a:solidFill>
                  <a:srgbClr val="17365D"/>
                </a:solidFill>
                <a:effectLst/>
                <a:uLnTx/>
                <a:uFillTx/>
                <a:latin typeface="Calibri" panose="020F0502020204030204"/>
                <a:ea typeface="宋体" pitchFamily="2" charset="-122"/>
                <a:cs typeface="+mn-cs"/>
                <a:sym typeface="Calibri" panose="020F0502020204030204" pitchFamily="34" charset="0"/>
              </a:rPr>
              <a:t>Team Members</a:t>
            </a:r>
            <a:r>
              <a:rPr kumimoji="0" lang="en-US" altLang="zh-CN" sz="4400" b="0" i="0" u="none" strike="noStrike" kern="1200" cap="none" spc="0" normalizeH="0" baseline="0" noProof="0" dirty="0">
                <a:ln>
                  <a:noFill/>
                </a:ln>
                <a:solidFill>
                  <a:srgbClr val="000000"/>
                </a:solidFill>
                <a:effectLst/>
                <a:uLnTx/>
                <a:uFillTx/>
                <a:latin typeface="Calibri" panose="020F0502020204030204"/>
                <a:ea typeface="宋体" pitchFamily="2" charset="-122"/>
                <a:cs typeface="+mn-cs"/>
                <a:sym typeface="Calibri" panose="020F0502020204030204" pitchFamily="34" charset="0"/>
              </a:rPr>
              <a:t>: </a:t>
            </a:r>
            <a:r>
              <a:rPr kumimoji="0" lang="en-US" altLang="zh-CN" sz="3400" b="0" i="0" u="none" strike="noStrike" kern="1200" cap="none" spc="0" normalizeH="0" baseline="0" noProof="0" dirty="0" err="1">
                <a:ln>
                  <a:noFill/>
                </a:ln>
                <a:solidFill>
                  <a:srgbClr val="000000"/>
                </a:solidFill>
                <a:effectLst/>
                <a:uLnTx/>
                <a:uFillTx/>
                <a:latin typeface="Calibri" panose="020F0502020204030204"/>
                <a:ea typeface="宋体" pitchFamily="2" charset="-122"/>
                <a:cs typeface="+mn-cs"/>
                <a:sym typeface="Calibri" panose="020F0502020204030204" pitchFamily="34" charset="0"/>
              </a:rPr>
              <a:t>Tampraphon</a:t>
            </a:r>
            <a:r>
              <a:rPr kumimoji="0" lang="en-US" altLang="zh-CN" sz="3400" b="0" i="0" u="none" strike="noStrike" kern="1200" cap="none" spc="0" normalizeH="0" baseline="0" noProof="0" dirty="0">
                <a:ln>
                  <a:noFill/>
                </a:ln>
                <a:solidFill>
                  <a:srgbClr val="000000"/>
                </a:solidFill>
                <a:effectLst/>
                <a:uLnTx/>
                <a:uFillTx/>
                <a:latin typeface="Calibri" panose="020F0502020204030204"/>
                <a:ea typeface="宋体" pitchFamily="2" charset="-122"/>
                <a:cs typeface="+mn-cs"/>
                <a:sym typeface="Calibri" panose="020F0502020204030204" pitchFamily="34" charset="0"/>
              </a:rPr>
              <a:t> </a:t>
            </a:r>
            <a:r>
              <a:rPr kumimoji="0" lang="en-US" altLang="zh-CN" sz="3400" b="0" i="0" u="none" strike="noStrike" kern="1200" cap="none" spc="0" normalizeH="0" baseline="0" noProof="0" dirty="0" err="1">
                <a:ln>
                  <a:noFill/>
                </a:ln>
                <a:solidFill>
                  <a:srgbClr val="000000"/>
                </a:solidFill>
                <a:effectLst/>
                <a:uLnTx/>
                <a:uFillTx/>
                <a:latin typeface="Calibri" panose="020F0502020204030204"/>
                <a:ea typeface="宋体" pitchFamily="2" charset="-122"/>
                <a:cs typeface="+mn-cs"/>
                <a:sym typeface="Calibri" panose="020F0502020204030204" pitchFamily="34" charset="0"/>
              </a:rPr>
              <a:t>Lorattanasane</a:t>
            </a:r>
            <a:r>
              <a:rPr lang="en-US" altLang="zh-CN" sz="3400" dirty="0">
                <a:solidFill>
                  <a:srgbClr val="000000"/>
                </a:solidFill>
                <a:latin typeface="Calibri" panose="020F0502020204030204"/>
                <a:ea typeface="宋体" pitchFamily="2" charset="-122"/>
                <a:sym typeface="Calibri" panose="020F0502020204030204" pitchFamily="34" charset="0"/>
              </a:rPr>
              <a:t>,</a:t>
            </a:r>
            <a:r>
              <a:rPr lang="zh-CN" altLang="en-US" sz="3400" dirty="0">
                <a:solidFill>
                  <a:srgbClr val="000000"/>
                </a:solidFill>
                <a:latin typeface="Calibri" panose="020F0502020204030204"/>
                <a:ea typeface="宋体" pitchFamily="2" charset="-122"/>
                <a:sym typeface="Calibri" panose="020F0502020204030204" pitchFamily="34" charset="0"/>
              </a:rPr>
              <a:t> </a:t>
            </a:r>
            <a:r>
              <a:rPr lang="en-US" altLang="zh-CN" sz="3400" dirty="0">
                <a:solidFill>
                  <a:srgbClr val="000000"/>
                </a:solidFill>
                <a:latin typeface="Calibri" panose="020F0502020204030204"/>
                <a:ea typeface="宋体" pitchFamily="2" charset="-122"/>
                <a:sym typeface="Calibri" panose="020F0502020204030204" pitchFamily="34" charset="0"/>
              </a:rPr>
              <a:t>Soo Wei Jie, Fang </a:t>
            </a:r>
            <a:r>
              <a:rPr lang="en-US" altLang="zh-CN" sz="3400" dirty="0" err="1">
                <a:solidFill>
                  <a:srgbClr val="000000"/>
                </a:solidFill>
                <a:latin typeface="Calibri" panose="020F0502020204030204"/>
                <a:ea typeface="宋体" pitchFamily="2" charset="-122"/>
                <a:sym typeface="Calibri" panose="020F0502020204030204" pitchFamily="34" charset="0"/>
              </a:rPr>
              <a:t>Haobo</a:t>
            </a:r>
            <a:r>
              <a:rPr lang="en-US" altLang="zh-CN" sz="3400" dirty="0">
                <a:solidFill>
                  <a:srgbClr val="000000"/>
                </a:solidFill>
                <a:latin typeface="Calibri" panose="020F0502020204030204"/>
                <a:ea typeface="宋体" pitchFamily="2" charset="-122"/>
                <a:sym typeface="Calibri" panose="020F0502020204030204" pitchFamily="34" charset="0"/>
              </a:rPr>
              <a:t>,</a:t>
            </a:r>
          </a:p>
          <a:p>
            <a:pPr marL="0" marR="0" lvl="0" indent="0" algn="l" defTabSz="3086100" rtl="0" eaLnBrk="1" fontAlgn="auto" latinLnBrk="0" hangingPunct="1">
              <a:lnSpc>
                <a:spcPct val="100000"/>
              </a:lnSpc>
              <a:spcBef>
                <a:spcPct val="20000"/>
              </a:spcBef>
              <a:spcAft>
                <a:spcPts val="0"/>
              </a:spcAft>
              <a:buClrTx/>
              <a:buSzTx/>
              <a:buFontTx/>
              <a:buNone/>
              <a:tabLst>
                <a:tab pos="3657600" algn="l"/>
              </a:tabLst>
              <a:defRPr/>
            </a:pPr>
            <a:r>
              <a:rPr kumimoji="0" lang="en-US" altLang="zh-CN" sz="3400" b="0" i="0" u="none" strike="noStrike" kern="1200" cap="none" spc="0" normalizeH="0" baseline="0" noProof="0" dirty="0">
                <a:ln>
                  <a:noFill/>
                </a:ln>
                <a:solidFill>
                  <a:srgbClr val="000000"/>
                </a:solidFill>
                <a:effectLst/>
                <a:uLnTx/>
                <a:uFillTx/>
                <a:latin typeface="Calibri" panose="020F0502020204030204"/>
                <a:ea typeface="宋体" pitchFamily="2" charset="-122"/>
                <a:cs typeface="+mn-cs"/>
                <a:sym typeface="Calibri" panose="020F0502020204030204" pitchFamily="34" charset="0"/>
              </a:rPr>
              <a:t>                                        </a:t>
            </a:r>
            <a:r>
              <a:rPr kumimoji="0" lang="en-US" altLang="zh-CN" sz="3400" b="0" i="0" u="none" strike="noStrike" kern="1200" cap="none" spc="0" normalizeH="0" baseline="0" noProof="0" dirty="0" err="1">
                <a:ln>
                  <a:noFill/>
                </a:ln>
                <a:solidFill>
                  <a:srgbClr val="000000"/>
                </a:solidFill>
                <a:effectLst/>
                <a:uLnTx/>
                <a:uFillTx/>
                <a:latin typeface="Calibri" panose="020F0502020204030204"/>
                <a:ea typeface="宋体" pitchFamily="2" charset="-122"/>
                <a:cs typeface="+mn-cs"/>
                <a:sym typeface="Calibri" panose="020F0502020204030204" pitchFamily="34" charset="0"/>
              </a:rPr>
              <a:t>Satenik</a:t>
            </a:r>
            <a:r>
              <a:rPr kumimoji="0" lang="en-US" altLang="zh-CN" sz="3400" b="0" i="0" u="none" strike="noStrike" kern="1200" cap="none" spc="0" normalizeH="0" baseline="0" noProof="0" dirty="0">
                <a:ln>
                  <a:noFill/>
                </a:ln>
                <a:solidFill>
                  <a:srgbClr val="000000"/>
                </a:solidFill>
                <a:effectLst/>
                <a:uLnTx/>
                <a:uFillTx/>
                <a:latin typeface="Calibri" panose="020F0502020204030204"/>
                <a:ea typeface="宋体" pitchFamily="2" charset="-122"/>
                <a:cs typeface="+mn-cs"/>
                <a:sym typeface="Calibri" panose="020F0502020204030204" pitchFamily="34" charset="0"/>
              </a:rPr>
              <a:t> </a:t>
            </a:r>
            <a:r>
              <a:rPr kumimoji="0" lang="en-US" altLang="zh-CN" sz="3400" b="0" i="0" u="none" strike="noStrike" kern="1200" cap="none" spc="0" normalizeH="0" baseline="0" noProof="0" dirty="0" err="1">
                <a:ln>
                  <a:noFill/>
                </a:ln>
                <a:solidFill>
                  <a:srgbClr val="000000"/>
                </a:solidFill>
                <a:effectLst/>
                <a:uLnTx/>
                <a:uFillTx/>
                <a:latin typeface="Calibri" panose="020F0502020204030204"/>
                <a:ea typeface="宋体" pitchFamily="2" charset="-122"/>
                <a:cs typeface="+mn-cs"/>
                <a:sym typeface="Calibri" panose="020F0502020204030204" pitchFamily="34" charset="0"/>
              </a:rPr>
              <a:t>Margaryan</a:t>
            </a:r>
            <a:r>
              <a:rPr lang="en-US" altLang="zh-CN" sz="3400" dirty="0">
                <a:solidFill>
                  <a:srgbClr val="000000"/>
                </a:solidFill>
                <a:latin typeface="Calibri" panose="020F0502020204030204"/>
                <a:ea typeface="宋体" pitchFamily="2" charset="-122"/>
                <a:sym typeface="Calibri" panose="020F0502020204030204" pitchFamily="34" charset="0"/>
              </a:rPr>
              <a:t>, Zheng Haotian</a:t>
            </a:r>
            <a:endParaRPr kumimoji="0" lang="zh-CN" altLang="en-US" sz="3400" b="0" i="0" u="none" strike="noStrike" kern="1200" cap="none" spc="0" normalizeH="0" baseline="0" noProof="0" dirty="0">
              <a:ln>
                <a:noFill/>
              </a:ln>
              <a:solidFill>
                <a:srgbClr val="FF0000"/>
              </a:solidFill>
              <a:effectLst/>
              <a:uLnTx/>
              <a:uFillTx/>
              <a:latin typeface="Calibri" panose="020F0502020204030204"/>
              <a:ea typeface="宋体" pitchFamily="2" charset="-122"/>
              <a:cs typeface="+mn-cs"/>
              <a:sym typeface="Calibri" panose="020F0502020204030204" pitchFamily="34" charset="0"/>
            </a:endParaRPr>
          </a:p>
          <a:p>
            <a:pPr marL="0" marR="0" lvl="0" indent="0" algn="l" defTabSz="3086100" rtl="0" eaLnBrk="1" fontAlgn="auto" latinLnBrk="0" hangingPunct="1">
              <a:lnSpc>
                <a:spcPct val="100000"/>
              </a:lnSpc>
              <a:spcBef>
                <a:spcPct val="20000"/>
              </a:spcBef>
              <a:spcAft>
                <a:spcPts val="0"/>
              </a:spcAft>
              <a:buClrTx/>
              <a:buSzTx/>
              <a:buFontTx/>
              <a:buNone/>
              <a:tabLst>
                <a:tab pos="3657600" algn="l"/>
              </a:tabLst>
              <a:defRPr/>
            </a:pPr>
            <a:endParaRPr kumimoji="0" lang="zh-CN" altLang="en-US" sz="4400" b="0" i="0" u="none" strike="noStrike" kern="1200" cap="none" spc="0" normalizeH="0" baseline="0" noProof="0" dirty="0">
              <a:ln>
                <a:noFill/>
              </a:ln>
              <a:solidFill>
                <a:srgbClr val="17365D"/>
              </a:solidFill>
              <a:effectLst/>
              <a:uLnTx/>
              <a:uFillTx/>
              <a:latin typeface="Calibri" panose="020F0502020204030204"/>
              <a:ea typeface="宋体" pitchFamily="2" charset="-122"/>
              <a:cs typeface="+mn-cs"/>
              <a:sym typeface="Calibri" panose="020F0502020204030204" pitchFamily="34" charset="0"/>
            </a:endParaRPr>
          </a:p>
        </p:txBody>
      </p:sp>
      <p:sp>
        <p:nvSpPr>
          <p:cNvPr id="2" name="矩形 1"/>
          <p:cNvSpPr/>
          <p:nvPr/>
        </p:nvSpPr>
        <p:spPr>
          <a:xfrm>
            <a:off x="540000" y="2905742"/>
            <a:ext cx="20519999" cy="40841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086100" rtl="0" eaLnBrk="1" fontAlgn="auto" latinLnBrk="0" hangingPunct="1">
              <a:lnSpc>
                <a:spcPct val="100000"/>
              </a:lnSpc>
              <a:spcBef>
                <a:spcPts val="0"/>
              </a:spcBef>
              <a:spcAft>
                <a:spcPts val="0"/>
              </a:spcAft>
              <a:buClrTx/>
              <a:buSzTx/>
              <a:buFontTx/>
              <a:buNone/>
              <a:defRPr/>
            </a:pPr>
            <a:endParaRPr kumimoji="0" lang="zh-CN" altLang="en-US" sz="6100" b="0" i="0" u="none" strike="noStrike" kern="1200" cap="none" spc="0" normalizeH="0" baseline="0" noProof="0">
              <a:ln>
                <a:noFill/>
              </a:ln>
              <a:solidFill>
                <a:prstClr val="white"/>
              </a:solidFill>
              <a:effectLst/>
              <a:uLnTx/>
              <a:uFillTx/>
              <a:latin typeface="Calibri" panose="020F0502020204030204"/>
              <a:ea typeface="宋体" pitchFamily="2" charset="-122"/>
              <a:cs typeface="+mn-cs"/>
            </a:endParaRPr>
          </a:p>
        </p:txBody>
      </p:sp>
      <p:sp>
        <p:nvSpPr>
          <p:cNvPr id="32" name="文本框 31"/>
          <p:cNvSpPr txBox="1"/>
          <p:nvPr/>
        </p:nvSpPr>
        <p:spPr>
          <a:xfrm>
            <a:off x="8953345" y="12681993"/>
            <a:ext cx="6121194" cy="584775"/>
          </a:xfrm>
          <a:prstGeom prst="rect">
            <a:avLst/>
          </a:prstGeom>
          <a:noFill/>
        </p:spPr>
        <p:txBody>
          <a:bodyPr wrap="square" rtlCol="0">
            <a:spAutoFit/>
          </a:bodyPr>
          <a:lstStyle/>
          <a:p>
            <a:pPr marL="0" marR="0" lvl="0" indent="0" algn="l" defTabSz="30861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rPr>
              <a:t> </a:t>
            </a:r>
            <a:r>
              <a:rPr kumimoji="0" lang="en-US" altLang="zh-CN" sz="2800" b="1"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rPr>
              <a:t>Fig. 1  </a:t>
            </a:r>
            <a:r>
              <a:rPr kumimoji="0" lang="en-US" altLang="zh-CN" sz="28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rPr>
              <a:t>The whole gun</a:t>
            </a:r>
            <a:endParaRPr kumimoji="0" lang="zh-CN" altLang="en-US" sz="2800" b="0" i="0" u="none" strike="noStrike" kern="1200" cap="none" spc="0" normalizeH="0" baseline="0" noProof="0" dirty="0">
              <a:ln>
                <a:noFill/>
              </a:ln>
              <a:solidFill>
                <a:prstClr val="black"/>
              </a:solidFill>
              <a:effectLst/>
              <a:uLnTx/>
              <a:uFillTx/>
              <a:latin typeface="Calibri" panose="020F0502020204030204"/>
              <a:ea typeface="宋体" pitchFamily="2" charset="-122"/>
              <a:cs typeface="+mn-cs"/>
            </a:endParaRPr>
          </a:p>
        </p:txBody>
      </p:sp>
      <p:graphicFrame>
        <p:nvGraphicFramePr>
          <p:cNvPr id="5" name="表格 5"/>
          <p:cNvGraphicFramePr>
            <a:graphicFrameLocks noGrp="1"/>
          </p:cNvGraphicFramePr>
          <p:nvPr>
            <p:extLst>
              <p:ext uri="{D42A27DB-BD31-4B8C-83A1-F6EECF244321}">
                <p14:modId xmlns:p14="http://schemas.microsoft.com/office/powerpoint/2010/main" val="47471448"/>
              </p:ext>
            </p:extLst>
          </p:nvPr>
        </p:nvGraphicFramePr>
        <p:xfrm>
          <a:off x="14755019" y="9536070"/>
          <a:ext cx="6121400" cy="5090160"/>
        </p:xfrm>
        <a:graphic>
          <a:graphicData uri="http://schemas.openxmlformats.org/drawingml/2006/table">
            <a:tbl>
              <a:tblPr firstRow="1" bandRow="1">
                <a:tableStyleId>{5C22544A-7EE6-4342-B048-85BDC9FD1C3A}</a:tableStyleId>
              </a:tblPr>
              <a:tblGrid>
                <a:gridCol w="2259330">
                  <a:extLst>
                    <a:ext uri="{9D8B030D-6E8A-4147-A177-3AD203B41FA5}">
                      <a16:colId xmlns:a16="http://schemas.microsoft.com/office/drawing/2014/main" val="20000"/>
                    </a:ext>
                  </a:extLst>
                </a:gridCol>
                <a:gridCol w="1931035">
                  <a:extLst>
                    <a:ext uri="{9D8B030D-6E8A-4147-A177-3AD203B41FA5}">
                      <a16:colId xmlns:a16="http://schemas.microsoft.com/office/drawing/2014/main" val="20001"/>
                    </a:ext>
                  </a:extLst>
                </a:gridCol>
                <a:gridCol w="1931035">
                  <a:extLst>
                    <a:ext uri="{9D8B030D-6E8A-4147-A177-3AD203B41FA5}">
                      <a16:colId xmlns:a16="http://schemas.microsoft.com/office/drawing/2014/main" val="20002"/>
                    </a:ext>
                  </a:extLst>
                </a:gridCol>
              </a:tblGrid>
              <a:tr h="0">
                <a:tc>
                  <a:txBody>
                    <a:bodyPr/>
                    <a:lstStyle/>
                    <a:p>
                      <a:r>
                        <a:rPr lang="en-US" altLang="zh-CN" sz="2800" dirty="0">
                          <a:solidFill>
                            <a:schemeClr val="tx1"/>
                          </a:solidFill>
                        </a:rPr>
                        <a:t>         </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noFill/>
                  </a:tcPr>
                </a:tc>
                <a:tc>
                  <a:txBody>
                    <a:bodyPr/>
                    <a:lstStyle/>
                    <a:p>
                      <a:r>
                        <a:rPr lang="en-US" altLang="zh-CN" sz="2800" dirty="0">
                          <a:solidFill>
                            <a:schemeClr val="tx1"/>
                          </a:solidFill>
                        </a:rPr>
                        <a:t>our gun </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2800" dirty="0">
                          <a:solidFill>
                            <a:schemeClr val="tx1"/>
                          </a:solidFill>
                        </a:rPr>
                        <a:t>NERF RIVAL</a:t>
                      </a:r>
                    </a:p>
                    <a:p>
                      <a:r>
                        <a:rPr lang="en-US" altLang="zh-CN" sz="2800" dirty="0">
                          <a:solidFill>
                            <a:schemeClr val="tx1"/>
                          </a:solidFill>
                        </a:rPr>
                        <a:t>XVIII-500</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96793">
                <a:tc>
                  <a:txBody>
                    <a:bodyPr/>
                    <a:lstStyle/>
                    <a:p>
                      <a:pPr algn="ctr"/>
                      <a:r>
                        <a:rPr lang="en-US" altLang="zh-CN" sz="2800" dirty="0">
                          <a:solidFill>
                            <a:schemeClr val="tx1"/>
                          </a:solidFill>
                        </a:rPr>
                        <a:t>Distance</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800" dirty="0">
                          <a:solidFill>
                            <a:schemeClr val="tx1"/>
                          </a:solidFill>
                        </a:rPr>
                        <a:t>8m</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800" dirty="0">
                          <a:solidFill>
                            <a:schemeClr val="tx1"/>
                          </a:solidFill>
                        </a:rPr>
                        <a:t>9m</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1588569"/>
                  </a:ext>
                </a:extLst>
              </a:tr>
              <a:tr h="496793">
                <a:tc>
                  <a:txBody>
                    <a:bodyPr/>
                    <a:lstStyle/>
                    <a:p>
                      <a:pPr algn="ctr"/>
                      <a:r>
                        <a:rPr lang="en-US" altLang="zh-CN" sz="2800" dirty="0">
                          <a:solidFill>
                            <a:schemeClr val="tx1"/>
                          </a:solidFill>
                        </a:rPr>
                        <a:t>Reload force</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800" dirty="0">
                          <a:solidFill>
                            <a:schemeClr val="tx1"/>
                          </a:solidFill>
                        </a:rPr>
                        <a:t>12N</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800" dirty="0">
                          <a:solidFill>
                            <a:schemeClr val="tx1"/>
                          </a:solidFill>
                        </a:rPr>
                        <a:t>23N</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2853018"/>
                  </a:ext>
                </a:extLst>
              </a:tr>
              <a:tr h="496793">
                <a:tc>
                  <a:txBody>
                    <a:bodyPr/>
                    <a:lstStyle/>
                    <a:p>
                      <a:pPr algn="ctr"/>
                      <a:r>
                        <a:rPr lang="en-US" altLang="zh-CN" sz="2800" dirty="0">
                          <a:solidFill>
                            <a:schemeClr val="tx1"/>
                          </a:solidFill>
                        </a:rPr>
                        <a:t>Weight</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800" dirty="0">
                          <a:solidFill>
                            <a:schemeClr val="tx1"/>
                          </a:solidFill>
                        </a:rPr>
                        <a:t>300N</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800" dirty="0">
                          <a:solidFill>
                            <a:schemeClr val="tx1"/>
                          </a:solidFill>
                        </a:rPr>
                        <a:t>480N</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5499024"/>
                  </a:ext>
                </a:extLst>
              </a:tr>
              <a:tr h="496793">
                <a:tc>
                  <a:txBody>
                    <a:bodyPr/>
                    <a:lstStyle/>
                    <a:p>
                      <a:pPr algn="ctr"/>
                      <a:r>
                        <a:rPr lang="en-US" altLang="zh-CN" sz="2800" dirty="0">
                          <a:solidFill>
                            <a:schemeClr val="tx1"/>
                          </a:solidFill>
                        </a:rPr>
                        <a:t>Appearance</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800" dirty="0">
                          <a:solidFill>
                            <a:schemeClr val="tx1"/>
                          </a:solidFill>
                        </a:rPr>
                        <a:t>4</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800" dirty="0">
                          <a:solidFill>
                            <a:schemeClr val="tx1"/>
                          </a:solidFill>
                        </a:rPr>
                        <a:t>4</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19134">
                <a:tc>
                  <a:txBody>
                    <a:bodyPr/>
                    <a:lstStyle/>
                    <a:p>
                      <a:pPr algn="ctr"/>
                      <a:r>
                        <a:rPr lang="en-US" altLang="zh-CN" sz="2800" dirty="0">
                          <a:solidFill>
                            <a:schemeClr val="tx1"/>
                          </a:solidFill>
                        </a:rPr>
                        <a:t>Cost </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800" dirty="0">
                          <a:solidFill>
                            <a:schemeClr val="tx1"/>
                          </a:solidFill>
                        </a:rPr>
                        <a:t>3</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800" dirty="0">
                          <a:solidFill>
                            <a:schemeClr val="tx1"/>
                          </a:solidFill>
                        </a:rPr>
                        <a:t>2</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14312">
                <a:tc>
                  <a:txBody>
                    <a:bodyPr/>
                    <a:lstStyle/>
                    <a:p>
                      <a:pPr algn="ctr"/>
                      <a:r>
                        <a:rPr lang="en-US" altLang="zh-CN" sz="2800" dirty="0">
                          <a:solidFill>
                            <a:schemeClr val="tx1"/>
                          </a:solidFill>
                        </a:rPr>
                        <a:t>Durability</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800" dirty="0">
                          <a:solidFill>
                            <a:schemeClr val="tx1"/>
                          </a:solidFill>
                        </a:rPr>
                        <a:t>To be seen </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800" dirty="0">
                          <a:solidFill>
                            <a:schemeClr val="tx1"/>
                          </a:solidFill>
                        </a:rPr>
                        <a:t>4</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406028">
                <a:tc>
                  <a:txBody>
                    <a:bodyPr/>
                    <a:lstStyle/>
                    <a:p>
                      <a:pPr algn="ctr"/>
                      <a:r>
                        <a:rPr lang="en-US" altLang="zh-CN" sz="2800" dirty="0">
                          <a:solidFill>
                            <a:schemeClr val="tx1"/>
                          </a:solidFill>
                        </a:rPr>
                        <a:t>Modifiability</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800" dirty="0">
                          <a:solidFill>
                            <a:schemeClr val="tx1"/>
                          </a:solidFill>
                        </a:rPr>
                        <a:t>4</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800" dirty="0">
                          <a:solidFill>
                            <a:schemeClr val="tx1"/>
                          </a:solidFill>
                        </a:rPr>
                        <a:t>3</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507086">
                <a:tc>
                  <a:txBody>
                    <a:bodyPr/>
                    <a:lstStyle/>
                    <a:p>
                      <a:pPr algn="ctr"/>
                      <a:r>
                        <a:rPr lang="en-US" altLang="zh-CN" sz="2800" dirty="0">
                          <a:solidFill>
                            <a:schemeClr val="tx1"/>
                          </a:solidFill>
                        </a:rPr>
                        <a:t>Portability</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800" dirty="0">
                          <a:solidFill>
                            <a:schemeClr val="tx1"/>
                          </a:solidFill>
                        </a:rPr>
                        <a:t>4</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800" dirty="0">
                          <a:solidFill>
                            <a:schemeClr val="tx1"/>
                          </a:solidFill>
                        </a:rPr>
                        <a:t>3</a:t>
                      </a:r>
                      <a:endParaRPr lang="zh-CN"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9" name="文本框 8"/>
          <p:cNvSpPr txBox="1"/>
          <p:nvPr/>
        </p:nvSpPr>
        <p:spPr>
          <a:xfrm>
            <a:off x="8358791" y="17234089"/>
            <a:ext cx="6121194" cy="583565"/>
          </a:xfrm>
          <a:prstGeom prst="rect">
            <a:avLst/>
          </a:prstGeom>
          <a:noFill/>
        </p:spPr>
        <p:txBody>
          <a:bodyPr wrap="square" rtlCol="0">
            <a:spAutoFit/>
          </a:bodyPr>
          <a:lstStyle/>
          <a:p>
            <a:pPr marL="0" marR="0" lvl="0" indent="0" algn="l" defTabSz="30861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rPr>
              <a:t> </a:t>
            </a:r>
            <a:r>
              <a:rPr kumimoji="0" lang="en-US" altLang="zh-CN" sz="2800" b="1"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rPr>
              <a:t>Fig. </a:t>
            </a:r>
            <a:r>
              <a:rPr lang="en-US" altLang="zh-CN" sz="2800" b="1" dirty="0">
                <a:solidFill>
                  <a:srgbClr val="17365D"/>
                </a:solidFill>
                <a:latin typeface="Calibri" panose="020F0502020204030204" pitchFamily="34" charset="0"/>
                <a:ea typeface="宋体" pitchFamily="2" charset="-122"/>
                <a:sym typeface="Calibri" panose="020F0502020204030204" pitchFamily="34" charset="0"/>
              </a:rPr>
              <a:t>2</a:t>
            </a:r>
            <a:r>
              <a:rPr kumimoji="0" lang="en-US" altLang="zh-CN" sz="2800" b="1"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rPr>
              <a:t>      </a:t>
            </a:r>
            <a:r>
              <a:rPr kumimoji="0" lang="en-US" altLang="zh-CN" sz="2800" b="0" i="0" u="none" strike="noStrike" kern="1200" cap="none" spc="0" normalizeH="0" baseline="0" noProof="0" dirty="0">
                <a:ln>
                  <a:noFill/>
                </a:ln>
                <a:solidFill>
                  <a:srgbClr val="17365D"/>
                </a:solidFill>
                <a:effectLst/>
                <a:uLnTx/>
                <a:uFillTx/>
                <a:latin typeface="Calibri" panose="020F0502020204030204" pitchFamily="34" charset="0"/>
                <a:ea typeface="宋体" pitchFamily="2" charset="-122"/>
                <a:cs typeface="+mn-cs"/>
                <a:sym typeface="Calibri" panose="020F0502020204030204" pitchFamily="34" charset="0"/>
              </a:rPr>
              <a:t>The gun </a:t>
            </a:r>
            <a:r>
              <a:rPr lang="en-US" altLang="zh-CN" sz="2800" dirty="0">
                <a:solidFill>
                  <a:srgbClr val="17365D"/>
                </a:solidFill>
                <a:latin typeface="Calibri" panose="020F0502020204030204" pitchFamily="34" charset="0"/>
                <a:ea typeface="宋体" pitchFamily="2" charset="-122"/>
                <a:sym typeface="Calibri" panose="020F0502020204030204" pitchFamily="34" charset="0"/>
              </a:rPr>
              <a:t>components</a:t>
            </a:r>
            <a:endParaRPr kumimoji="0" lang="zh-CN" altLang="en-US" sz="2800" b="0" i="0" u="none" strike="noStrike" kern="1200" cap="none" spc="0" normalizeH="0" baseline="0" noProof="0" dirty="0">
              <a:ln>
                <a:noFill/>
              </a:ln>
              <a:solidFill>
                <a:prstClr val="black"/>
              </a:solidFill>
              <a:effectLst/>
              <a:uLnTx/>
              <a:uFillTx/>
              <a:latin typeface="Calibri" panose="020F0502020204030204"/>
              <a:ea typeface="宋体" pitchFamily="2" charset="-122"/>
              <a:cs typeface="+mn-cs"/>
            </a:endParaRPr>
          </a:p>
        </p:txBody>
      </p:sp>
      <p:pic>
        <p:nvPicPr>
          <p:cNvPr id="3" name="Picture 2" descr="upload_post_object_v2_171551943"/>
          <p:cNvPicPr>
            <a:picLocks noChangeAspect="1"/>
          </p:cNvPicPr>
          <p:nvPr/>
        </p:nvPicPr>
        <p:blipFill>
          <a:blip r:embed="rId5"/>
          <a:stretch>
            <a:fillRect/>
          </a:stretch>
        </p:blipFill>
        <p:spPr>
          <a:xfrm>
            <a:off x="539658" y="3130431"/>
            <a:ext cx="4228378" cy="3859624"/>
          </a:xfrm>
          <a:prstGeom prst="rect">
            <a:avLst/>
          </a:prstGeom>
        </p:spPr>
      </p:pic>
      <p:pic>
        <p:nvPicPr>
          <p:cNvPr id="8" name="图片 7">
            <a:extLst>
              <a:ext uri="{FF2B5EF4-FFF2-40B4-BE49-F238E27FC236}">
                <a16:creationId xmlns:a16="http://schemas.microsoft.com/office/drawing/2014/main" id="{F59C6BDC-B406-9F3E-27C4-53B2021572E1}"/>
              </a:ext>
            </a:extLst>
          </p:cNvPr>
          <p:cNvPicPr>
            <a:picLocks noChangeAspect="1"/>
          </p:cNvPicPr>
          <p:nvPr/>
        </p:nvPicPr>
        <p:blipFill>
          <a:blip r:embed="rId6"/>
          <a:stretch>
            <a:fillRect/>
          </a:stretch>
        </p:blipFill>
        <p:spPr>
          <a:xfrm>
            <a:off x="7777014" y="7549095"/>
            <a:ext cx="5680301" cy="4961910"/>
          </a:xfrm>
          <a:prstGeom prst="rect">
            <a:avLst/>
          </a:prstGeom>
        </p:spPr>
      </p:pic>
      <p:pic>
        <p:nvPicPr>
          <p:cNvPr id="11" name="图片 10">
            <a:extLst>
              <a:ext uri="{FF2B5EF4-FFF2-40B4-BE49-F238E27FC236}">
                <a16:creationId xmlns:a16="http://schemas.microsoft.com/office/drawing/2014/main" id="{81CF335A-92EC-FA06-AA31-23AE858D3DFE}"/>
              </a:ext>
            </a:extLst>
          </p:cNvPr>
          <p:cNvPicPr>
            <a:picLocks noChangeAspect="1"/>
          </p:cNvPicPr>
          <p:nvPr/>
        </p:nvPicPr>
        <p:blipFill>
          <a:blip r:embed="rId7"/>
          <a:stretch>
            <a:fillRect/>
          </a:stretch>
        </p:blipFill>
        <p:spPr>
          <a:xfrm>
            <a:off x="7682393" y="13658411"/>
            <a:ext cx="6093352" cy="3447083"/>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gt;&lt;/object&gt;&lt;/database&gt;"/>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327</TotalTime>
  <Words>708</Words>
  <Application>Microsoft Office PowerPoint</Application>
  <PresentationFormat>自定义</PresentationFormat>
  <Paragraphs>104</Paragraphs>
  <Slides>1</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宋体</vt:lpstr>
      <vt:lpstr>Arial</vt:lpstr>
      <vt:lpstr>Calibri</vt:lpstr>
      <vt:lpstr>Times New Roman</vt:lpstr>
      <vt:lpstr>Office 主题​​</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Yuzhou Shen</dc:creator>
  <cp:lastModifiedBy>Zheng Travis</cp:lastModifiedBy>
  <cp:revision>8</cp:revision>
  <cp:lastPrinted>2023-07-12T05:51:33Z</cp:lastPrinted>
  <dcterms:created xsi:type="dcterms:W3CDTF">2023-07-12T05:51:33Z</dcterms:created>
  <dcterms:modified xsi:type="dcterms:W3CDTF">2023-07-29T16:30:13Z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
  </property>
  <property fmtid="{D5CDD505-2E9C-101B-9397-08002B2CF9AE}" pid="3" name="KSOProductBuildVer">
    <vt:lpwstr>2052-0.0.0.0</vt:lpwstr>
  </property>
</Properties>
</file>