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21602700" cy="32404050"/>
  <p:notesSz cx="6858000" cy="9144000"/>
  <p:defaultTextStyle>
    <a:defPPr>
      <a:defRPr lang="en-US"/>
    </a:defPPr>
    <a:lvl1pPr marL="0" algn="l" defTabSz="3086100" rtl="0" eaLnBrk="1" latinLnBrk="0" hangingPunct="1">
      <a:defRPr sz="6100" kern="1200">
        <a:solidFill>
          <a:schemeClr val="tx1"/>
        </a:solidFill>
        <a:latin typeface="+mn-lt"/>
        <a:ea typeface="+mn-ea"/>
        <a:cs typeface="+mn-cs"/>
      </a:defRPr>
    </a:lvl1pPr>
    <a:lvl2pPr marL="1543050" algn="l" defTabSz="3086100" rtl="0" eaLnBrk="1" latinLnBrk="0" hangingPunct="1">
      <a:defRPr sz="6100" kern="1200">
        <a:solidFill>
          <a:schemeClr val="tx1"/>
        </a:solidFill>
        <a:latin typeface="+mn-lt"/>
        <a:ea typeface="+mn-ea"/>
        <a:cs typeface="+mn-cs"/>
      </a:defRPr>
    </a:lvl2pPr>
    <a:lvl3pPr marL="3086100" algn="l" defTabSz="3086100" rtl="0" eaLnBrk="1" latinLnBrk="0" hangingPunct="1">
      <a:defRPr sz="6100" kern="1200">
        <a:solidFill>
          <a:schemeClr val="tx1"/>
        </a:solidFill>
        <a:latin typeface="+mn-lt"/>
        <a:ea typeface="+mn-ea"/>
        <a:cs typeface="+mn-cs"/>
      </a:defRPr>
    </a:lvl3pPr>
    <a:lvl4pPr marL="4629150" algn="l" defTabSz="3086100" rtl="0" eaLnBrk="1" latinLnBrk="0" hangingPunct="1">
      <a:defRPr sz="6100" kern="1200">
        <a:solidFill>
          <a:schemeClr val="tx1"/>
        </a:solidFill>
        <a:latin typeface="+mn-lt"/>
        <a:ea typeface="+mn-ea"/>
        <a:cs typeface="+mn-cs"/>
      </a:defRPr>
    </a:lvl4pPr>
    <a:lvl5pPr marL="6172200" algn="l" defTabSz="3086100" rtl="0" eaLnBrk="1" latinLnBrk="0" hangingPunct="1">
      <a:defRPr sz="6100" kern="1200">
        <a:solidFill>
          <a:schemeClr val="tx1"/>
        </a:solidFill>
        <a:latin typeface="+mn-lt"/>
        <a:ea typeface="+mn-ea"/>
        <a:cs typeface="+mn-cs"/>
      </a:defRPr>
    </a:lvl5pPr>
    <a:lvl6pPr marL="7715250" algn="l" defTabSz="3086100" rtl="0" eaLnBrk="1" latinLnBrk="0" hangingPunct="1">
      <a:defRPr sz="6100" kern="1200">
        <a:solidFill>
          <a:schemeClr val="tx1"/>
        </a:solidFill>
        <a:latin typeface="+mn-lt"/>
        <a:ea typeface="+mn-ea"/>
        <a:cs typeface="+mn-cs"/>
      </a:defRPr>
    </a:lvl6pPr>
    <a:lvl7pPr marL="9258300" algn="l" defTabSz="3086100" rtl="0" eaLnBrk="1" latinLnBrk="0" hangingPunct="1">
      <a:defRPr sz="6100" kern="1200">
        <a:solidFill>
          <a:schemeClr val="tx1"/>
        </a:solidFill>
        <a:latin typeface="+mn-lt"/>
        <a:ea typeface="+mn-ea"/>
        <a:cs typeface="+mn-cs"/>
      </a:defRPr>
    </a:lvl7pPr>
    <a:lvl8pPr marL="10801350" algn="l" defTabSz="3086100" rtl="0" eaLnBrk="1" latinLnBrk="0" hangingPunct="1">
      <a:defRPr sz="6100" kern="1200">
        <a:solidFill>
          <a:schemeClr val="tx1"/>
        </a:solidFill>
        <a:latin typeface="+mn-lt"/>
        <a:ea typeface="+mn-ea"/>
        <a:cs typeface="+mn-cs"/>
      </a:defRPr>
    </a:lvl8pPr>
    <a:lvl9pPr marL="12344400" algn="l" defTabSz="3086100"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92">
          <p15:clr>
            <a:srgbClr val="A4A3A4"/>
          </p15:clr>
        </p15:guide>
        <p15:guide id="2" pos="68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4634" autoAdjust="0"/>
  </p:normalViewPr>
  <p:slideViewPr>
    <p:cSldViewPr snapToObjects="1">
      <p:cViewPr>
        <p:scale>
          <a:sx n="37" d="100"/>
          <a:sy n="37" d="100"/>
        </p:scale>
        <p:origin x="1289" y="-4056"/>
      </p:cViewPr>
      <p:guideLst>
        <p:guide orient="horz" pos="4692"/>
        <p:guide pos="680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2A0D6-440C-4BAE-ACA8-DD9D54A57F53}" type="datetimeFigureOut">
              <a:rPr lang="en-US" smtClean="0"/>
              <a:t>7/27/2022</a:t>
            </a:fld>
            <a:endParaRPr lang="en-US"/>
          </a:p>
        </p:txBody>
      </p:sp>
      <p:sp>
        <p:nvSpPr>
          <p:cNvPr id="4" name="Slide Image Placeholder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D19E95-24B6-46DF-A1C3-69A394D9B75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D19E95-24B6-46DF-A1C3-69A394D9B759}"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20203" y="10066261"/>
            <a:ext cx="18362295" cy="6945868"/>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3240405" y="18362295"/>
            <a:ext cx="15121890" cy="8281035"/>
          </a:xfrm>
        </p:spPr>
        <p:txBody>
          <a:bodyPr/>
          <a:lstStyle>
            <a:lvl1pPr marL="0" indent="0" algn="ctr">
              <a:buNone/>
              <a:defRPr>
                <a:solidFill>
                  <a:schemeClr val="tx1">
                    <a:tint val="75000"/>
                  </a:schemeClr>
                </a:solidFill>
              </a:defRPr>
            </a:lvl1pPr>
            <a:lvl2pPr marL="1543050" indent="0" algn="ctr">
              <a:buNone/>
              <a:defRPr>
                <a:solidFill>
                  <a:schemeClr val="tx1">
                    <a:tint val="75000"/>
                  </a:schemeClr>
                </a:solidFill>
              </a:defRPr>
            </a:lvl2pPr>
            <a:lvl3pPr marL="3086100" indent="0" algn="ctr">
              <a:buNone/>
              <a:defRPr>
                <a:solidFill>
                  <a:schemeClr val="tx1">
                    <a:tint val="75000"/>
                  </a:schemeClr>
                </a:solidFill>
              </a:defRPr>
            </a:lvl3pPr>
            <a:lvl4pPr marL="4629150" indent="0" algn="ctr">
              <a:buNone/>
              <a:defRPr>
                <a:solidFill>
                  <a:schemeClr val="tx1">
                    <a:tint val="75000"/>
                  </a:schemeClr>
                </a:solidFill>
              </a:defRPr>
            </a:lvl4pPr>
            <a:lvl5pPr marL="6172200" indent="0" algn="ctr">
              <a:buNone/>
              <a:defRPr>
                <a:solidFill>
                  <a:schemeClr val="tx1">
                    <a:tint val="75000"/>
                  </a:schemeClr>
                </a:solidFill>
              </a:defRPr>
            </a:lvl5pPr>
            <a:lvl6pPr marL="7715250" indent="0" algn="ctr">
              <a:buNone/>
              <a:defRPr>
                <a:solidFill>
                  <a:schemeClr val="tx1">
                    <a:tint val="75000"/>
                  </a:schemeClr>
                </a:solidFill>
              </a:defRPr>
            </a:lvl6pPr>
            <a:lvl7pPr marL="9258300" indent="0" algn="ctr">
              <a:buNone/>
              <a:defRPr>
                <a:solidFill>
                  <a:schemeClr val="tx1">
                    <a:tint val="75000"/>
                  </a:schemeClr>
                </a:solidFill>
              </a:defRPr>
            </a:lvl7pPr>
            <a:lvl8pPr marL="10801350" indent="0" algn="ctr">
              <a:buNone/>
              <a:defRPr>
                <a:solidFill>
                  <a:schemeClr val="tx1">
                    <a:tint val="75000"/>
                  </a:schemeClr>
                </a:solidFill>
              </a:defRPr>
            </a:lvl8pPr>
            <a:lvl9pPr marL="123444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4F983748-E03C-485D-816E-74B96F21D274}" type="datetimeFigureOut">
              <a:rPr lang="en-US" smtClean="0"/>
              <a:t>7/27/2022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76580BB3-141D-4914-84F9-D3B6B6CF35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4F983748-E03C-485D-816E-74B96F21D274}" type="datetimeFigureOut">
              <a:rPr lang="en-US" smtClean="0"/>
              <a:t>7/27/2022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76580BB3-141D-4914-84F9-D3B6B6CF35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7002126" y="6128271"/>
            <a:ext cx="11483935" cy="130643826"/>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2550320" y="6128271"/>
            <a:ext cx="34091761" cy="13064382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4F983748-E03C-485D-816E-74B96F21D274}" type="datetimeFigureOut">
              <a:rPr lang="en-US" smtClean="0"/>
              <a:t>7/27/2022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76580BB3-141D-4914-84F9-D3B6B6CF35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4F983748-E03C-485D-816E-74B96F21D274}" type="datetimeFigureOut">
              <a:rPr lang="en-US" smtClean="0"/>
              <a:t>7/27/2022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76580BB3-141D-4914-84F9-D3B6B6CF35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706464" y="20822605"/>
            <a:ext cx="18362295" cy="6435804"/>
          </a:xfrm>
        </p:spPr>
        <p:txBody>
          <a:bodyPr anchor="t"/>
          <a:lstStyle>
            <a:lvl1pPr algn="l">
              <a:defRPr sz="13500" b="1" cap="all"/>
            </a:lvl1pPr>
          </a:lstStyle>
          <a:p>
            <a:r>
              <a:rPr lang="zh-CN" altLang="en-US"/>
              <a:t>单击此处编辑母版标题样式</a:t>
            </a:r>
            <a:endParaRPr lang="en-US"/>
          </a:p>
        </p:txBody>
      </p:sp>
      <p:sp>
        <p:nvSpPr>
          <p:cNvPr id="3" name="文本占位符 2"/>
          <p:cNvSpPr>
            <a:spLocks noGrp="1"/>
          </p:cNvSpPr>
          <p:nvPr>
            <p:ph type="body" idx="1"/>
          </p:nvPr>
        </p:nvSpPr>
        <p:spPr>
          <a:xfrm>
            <a:off x="1706464" y="13734221"/>
            <a:ext cx="18362295" cy="7088384"/>
          </a:xfrm>
        </p:spPr>
        <p:txBody>
          <a:bodyPr anchor="b"/>
          <a:lstStyle>
            <a:lvl1pPr marL="0" indent="0">
              <a:buNone/>
              <a:defRPr sz="6800">
                <a:solidFill>
                  <a:schemeClr val="tx1">
                    <a:tint val="75000"/>
                  </a:schemeClr>
                </a:solidFill>
              </a:defRPr>
            </a:lvl1pPr>
            <a:lvl2pPr marL="1543050" indent="0">
              <a:buNone/>
              <a:defRPr sz="6100">
                <a:solidFill>
                  <a:schemeClr val="tx1">
                    <a:tint val="75000"/>
                  </a:schemeClr>
                </a:solidFill>
              </a:defRPr>
            </a:lvl2pPr>
            <a:lvl3pPr marL="3086100" indent="0">
              <a:buNone/>
              <a:defRPr sz="5400">
                <a:solidFill>
                  <a:schemeClr val="tx1">
                    <a:tint val="75000"/>
                  </a:schemeClr>
                </a:solidFill>
              </a:defRPr>
            </a:lvl3pPr>
            <a:lvl4pPr marL="4629150" indent="0">
              <a:buNone/>
              <a:defRPr sz="4700">
                <a:solidFill>
                  <a:schemeClr val="tx1">
                    <a:tint val="75000"/>
                  </a:schemeClr>
                </a:solidFill>
              </a:defRPr>
            </a:lvl4pPr>
            <a:lvl5pPr marL="6172200" indent="0">
              <a:buNone/>
              <a:defRPr sz="4700">
                <a:solidFill>
                  <a:schemeClr val="tx1">
                    <a:tint val="75000"/>
                  </a:schemeClr>
                </a:solidFill>
              </a:defRPr>
            </a:lvl5pPr>
            <a:lvl6pPr marL="7715250" indent="0">
              <a:buNone/>
              <a:defRPr sz="4700">
                <a:solidFill>
                  <a:schemeClr val="tx1">
                    <a:tint val="75000"/>
                  </a:schemeClr>
                </a:solidFill>
              </a:defRPr>
            </a:lvl6pPr>
            <a:lvl7pPr marL="9258300" indent="0">
              <a:buNone/>
              <a:defRPr sz="4700">
                <a:solidFill>
                  <a:schemeClr val="tx1">
                    <a:tint val="75000"/>
                  </a:schemeClr>
                </a:solidFill>
              </a:defRPr>
            </a:lvl7pPr>
            <a:lvl8pPr marL="10801350" indent="0">
              <a:buNone/>
              <a:defRPr sz="4700">
                <a:solidFill>
                  <a:schemeClr val="tx1">
                    <a:tint val="75000"/>
                  </a:schemeClr>
                </a:solidFill>
              </a:defRPr>
            </a:lvl8pPr>
            <a:lvl9pPr marL="12344400" indent="0">
              <a:buNone/>
              <a:defRPr sz="47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F983748-E03C-485D-816E-74B96F21D274}" type="datetimeFigureOut">
              <a:rPr lang="en-US" smtClean="0"/>
              <a:t>7/27/2022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76580BB3-141D-4914-84F9-D3B6B6CF357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2550319" y="35726968"/>
            <a:ext cx="22787848" cy="101045127"/>
          </a:xfrm>
        </p:spPr>
        <p:txBody>
          <a:bodyPr/>
          <a:lstStyle>
            <a:lvl1pPr>
              <a:defRPr sz="9500"/>
            </a:lvl1pPr>
            <a:lvl2pPr>
              <a:defRPr sz="8100"/>
            </a:lvl2pPr>
            <a:lvl3pPr>
              <a:defRPr sz="6800"/>
            </a:lvl3pPr>
            <a:lvl4pPr>
              <a:defRPr sz="6100"/>
            </a:lvl4pPr>
            <a:lvl5pPr>
              <a:defRPr sz="6100"/>
            </a:lvl5pPr>
            <a:lvl6pPr>
              <a:defRPr sz="6100"/>
            </a:lvl6pPr>
            <a:lvl7pPr>
              <a:defRPr sz="6100"/>
            </a:lvl7pPr>
            <a:lvl8pPr>
              <a:defRPr sz="6100"/>
            </a:lvl8pPr>
            <a:lvl9pPr>
              <a:defRPr sz="6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25698212" y="35726968"/>
            <a:ext cx="22787848" cy="101045127"/>
          </a:xfrm>
        </p:spPr>
        <p:txBody>
          <a:bodyPr/>
          <a:lstStyle>
            <a:lvl1pPr>
              <a:defRPr sz="9500"/>
            </a:lvl1pPr>
            <a:lvl2pPr>
              <a:defRPr sz="8100"/>
            </a:lvl2pPr>
            <a:lvl3pPr>
              <a:defRPr sz="6800"/>
            </a:lvl3pPr>
            <a:lvl4pPr>
              <a:defRPr sz="6100"/>
            </a:lvl4pPr>
            <a:lvl5pPr>
              <a:defRPr sz="6100"/>
            </a:lvl5pPr>
            <a:lvl6pPr>
              <a:defRPr sz="6100"/>
            </a:lvl6pPr>
            <a:lvl7pPr>
              <a:defRPr sz="6100"/>
            </a:lvl7pPr>
            <a:lvl8pPr>
              <a:defRPr sz="6100"/>
            </a:lvl8pPr>
            <a:lvl9pPr>
              <a:defRPr sz="6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4F983748-E03C-485D-816E-74B96F21D274}" type="datetimeFigureOut">
              <a:rPr lang="en-US" smtClean="0"/>
              <a:t>7/27/2022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76580BB3-141D-4914-84F9-D3B6B6CF35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080135" y="1297665"/>
            <a:ext cx="19442430" cy="5400675"/>
          </a:xfrm>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1080135" y="7253409"/>
            <a:ext cx="9544944" cy="3022875"/>
          </a:xfrm>
        </p:spPr>
        <p:txBody>
          <a:bodyPr anchor="b"/>
          <a:lstStyle>
            <a:lvl1pPr marL="0" indent="0">
              <a:buNone/>
              <a:defRPr sz="8100" b="1"/>
            </a:lvl1pPr>
            <a:lvl2pPr marL="1543050" indent="0">
              <a:buNone/>
              <a:defRPr sz="6800" b="1"/>
            </a:lvl2pPr>
            <a:lvl3pPr marL="3086100" indent="0">
              <a:buNone/>
              <a:defRPr sz="6100" b="1"/>
            </a:lvl3pPr>
            <a:lvl4pPr marL="4629150" indent="0">
              <a:buNone/>
              <a:defRPr sz="5400" b="1"/>
            </a:lvl4pPr>
            <a:lvl5pPr marL="6172200" indent="0">
              <a:buNone/>
              <a:defRPr sz="5400" b="1"/>
            </a:lvl5pPr>
            <a:lvl6pPr marL="7715250" indent="0">
              <a:buNone/>
              <a:defRPr sz="5400" b="1"/>
            </a:lvl6pPr>
            <a:lvl7pPr marL="9258300" indent="0">
              <a:buNone/>
              <a:defRPr sz="5400" b="1"/>
            </a:lvl7pPr>
            <a:lvl8pPr marL="10801350" indent="0">
              <a:buNone/>
              <a:defRPr sz="5400" b="1"/>
            </a:lvl8pPr>
            <a:lvl9pPr marL="12344400" indent="0">
              <a:buNone/>
              <a:defRPr sz="5400" b="1"/>
            </a:lvl9pPr>
          </a:lstStyle>
          <a:p>
            <a:pPr lvl="0"/>
            <a:r>
              <a:rPr lang="zh-CN" altLang="en-US"/>
              <a:t>单击此处编辑母版文本样式</a:t>
            </a:r>
          </a:p>
        </p:txBody>
      </p:sp>
      <p:sp>
        <p:nvSpPr>
          <p:cNvPr id="4" name="内容占位符 3"/>
          <p:cNvSpPr>
            <a:spLocks noGrp="1"/>
          </p:cNvSpPr>
          <p:nvPr>
            <p:ph sz="half" idx="2"/>
          </p:nvPr>
        </p:nvSpPr>
        <p:spPr>
          <a:xfrm>
            <a:off x="1080135" y="10276284"/>
            <a:ext cx="9544944" cy="18669836"/>
          </a:xfrm>
        </p:spPr>
        <p:txBody>
          <a:bodyPr/>
          <a:lstStyle>
            <a:lvl1pPr>
              <a:defRPr sz="8100"/>
            </a:lvl1pPr>
            <a:lvl2pPr>
              <a:defRPr sz="6800"/>
            </a:lvl2pPr>
            <a:lvl3pPr>
              <a:defRPr sz="6100"/>
            </a:lvl3pPr>
            <a:lvl4pPr>
              <a:defRPr sz="5400"/>
            </a:lvl4pPr>
            <a:lvl5pPr>
              <a:defRPr sz="5400"/>
            </a:lvl5pPr>
            <a:lvl6pPr>
              <a:defRPr sz="5400"/>
            </a:lvl6pPr>
            <a:lvl7pPr>
              <a:defRPr sz="5400"/>
            </a:lvl7pPr>
            <a:lvl8pPr>
              <a:defRPr sz="5400"/>
            </a:lvl8pPr>
            <a:lvl9pPr>
              <a:defRPr sz="5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10973873" y="7253409"/>
            <a:ext cx="9548693" cy="3022875"/>
          </a:xfrm>
        </p:spPr>
        <p:txBody>
          <a:bodyPr anchor="b"/>
          <a:lstStyle>
            <a:lvl1pPr marL="0" indent="0">
              <a:buNone/>
              <a:defRPr sz="8100" b="1"/>
            </a:lvl1pPr>
            <a:lvl2pPr marL="1543050" indent="0">
              <a:buNone/>
              <a:defRPr sz="6800" b="1"/>
            </a:lvl2pPr>
            <a:lvl3pPr marL="3086100" indent="0">
              <a:buNone/>
              <a:defRPr sz="6100" b="1"/>
            </a:lvl3pPr>
            <a:lvl4pPr marL="4629150" indent="0">
              <a:buNone/>
              <a:defRPr sz="5400" b="1"/>
            </a:lvl4pPr>
            <a:lvl5pPr marL="6172200" indent="0">
              <a:buNone/>
              <a:defRPr sz="5400" b="1"/>
            </a:lvl5pPr>
            <a:lvl6pPr marL="7715250" indent="0">
              <a:buNone/>
              <a:defRPr sz="5400" b="1"/>
            </a:lvl6pPr>
            <a:lvl7pPr marL="9258300" indent="0">
              <a:buNone/>
              <a:defRPr sz="5400" b="1"/>
            </a:lvl7pPr>
            <a:lvl8pPr marL="10801350" indent="0">
              <a:buNone/>
              <a:defRPr sz="5400" b="1"/>
            </a:lvl8pPr>
            <a:lvl9pPr marL="12344400" indent="0">
              <a:buNone/>
              <a:defRPr sz="5400" b="1"/>
            </a:lvl9pPr>
          </a:lstStyle>
          <a:p>
            <a:pPr lvl="0"/>
            <a:r>
              <a:rPr lang="zh-CN" altLang="en-US"/>
              <a:t>单击此处编辑母版文本样式</a:t>
            </a:r>
          </a:p>
        </p:txBody>
      </p:sp>
      <p:sp>
        <p:nvSpPr>
          <p:cNvPr id="6" name="内容占位符 5"/>
          <p:cNvSpPr>
            <a:spLocks noGrp="1"/>
          </p:cNvSpPr>
          <p:nvPr>
            <p:ph sz="quarter" idx="4"/>
          </p:nvPr>
        </p:nvSpPr>
        <p:spPr>
          <a:xfrm>
            <a:off x="10973873" y="10276284"/>
            <a:ext cx="9548693" cy="18669836"/>
          </a:xfrm>
        </p:spPr>
        <p:txBody>
          <a:bodyPr/>
          <a:lstStyle>
            <a:lvl1pPr>
              <a:defRPr sz="8100"/>
            </a:lvl1pPr>
            <a:lvl2pPr>
              <a:defRPr sz="6800"/>
            </a:lvl2pPr>
            <a:lvl3pPr>
              <a:defRPr sz="6100"/>
            </a:lvl3pPr>
            <a:lvl4pPr>
              <a:defRPr sz="5400"/>
            </a:lvl4pPr>
            <a:lvl5pPr>
              <a:defRPr sz="5400"/>
            </a:lvl5pPr>
            <a:lvl6pPr>
              <a:defRPr sz="5400"/>
            </a:lvl6pPr>
            <a:lvl7pPr>
              <a:defRPr sz="5400"/>
            </a:lvl7pPr>
            <a:lvl8pPr>
              <a:defRPr sz="5400"/>
            </a:lvl8pPr>
            <a:lvl9pPr>
              <a:defRPr sz="5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4F983748-E03C-485D-816E-74B96F21D274}" type="datetimeFigureOut">
              <a:rPr lang="en-US" smtClean="0"/>
              <a:t>7/27/2022</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76580BB3-141D-4914-84F9-D3B6B6CF35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4F983748-E03C-485D-816E-74B96F21D274}" type="datetimeFigureOut">
              <a:rPr lang="en-US" smtClean="0"/>
              <a:t>7/27/2022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76580BB3-141D-4914-84F9-D3B6B6CF35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F983748-E03C-485D-816E-74B96F21D274}" type="datetimeFigureOut">
              <a:rPr lang="en-US" smtClean="0"/>
              <a:t>7/27/2022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76580BB3-141D-4914-84F9-D3B6B6CF35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80136" y="1290161"/>
            <a:ext cx="7107139" cy="5490686"/>
          </a:xfrm>
        </p:spPr>
        <p:txBody>
          <a:bodyPr anchor="b"/>
          <a:lstStyle>
            <a:lvl1pPr algn="l">
              <a:defRPr sz="6800" b="1"/>
            </a:lvl1pPr>
          </a:lstStyle>
          <a:p>
            <a:r>
              <a:rPr lang="zh-CN" altLang="en-US"/>
              <a:t>单击此处编辑母版标题样式</a:t>
            </a:r>
            <a:endParaRPr lang="en-US"/>
          </a:p>
        </p:txBody>
      </p:sp>
      <p:sp>
        <p:nvSpPr>
          <p:cNvPr id="3" name="内容占位符 2"/>
          <p:cNvSpPr>
            <a:spLocks noGrp="1"/>
          </p:cNvSpPr>
          <p:nvPr>
            <p:ph idx="1"/>
          </p:nvPr>
        </p:nvSpPr>
        <p:spPr>
          <a:xfrm>
            <a:off x="8446056" y="1290164"/>
            <a:ext cx="12076509" cy="27655959"/>
          </a:xfrm>
        </p:spPr>
        <p:txBody>
          <a:bodyPr/>
          <a:lstStyle>
            <a:lvl1pPr>
              <a:defRPr sz="10800"/>
            </a:lvl1pPr>
            <a:lvl2pPr>
              <a:defRPr sz="9500"/>
            </a:lvl2pPr>
            <a:lvl3pPr>
              <a:defRPr sz="8100"/>
            </a:lvl3pPr>
            <a:lvl4pPr>
              <a:defRPr sz="6800"/>
            </a:lvl4pPr>
            <a:lvl5pPr>
              <a:defRPr sz="6800"/>
            </a:lvl5pPr>
            <a:lvl6pPr>
              <a:defRPr sz="6800"/>
            </a:lvl6pPr>
            <a:lvl7pPr>
              <a:defRPr sz="6800"/>
            </a:lvl7pPr>
            <a:lvl8pPr>
              <a:defRPr sz="6800"/>
            </a:lvl8pPr>
            <a:lvl9pPr>
              <a:defRPr sz="6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1080136" y="6780850"/>
            <a:ext cx="7107139" cy="22165273"/>
          </a:xfrm>
        </p:spPr>
        <p:txBody>
          <a:bodyPr/>
          <a:lstStyle>
            <a:lvl1pPr marL="0" indent="0">
              <a:buNone/>
              <a:defRPr sz="4700"/>
            </a:lvl1pPr>
            <a:lvl2pPr marL="1543050" indent="0">
              <a:buNone/>
              <a:defRPr sz="4100"/>
            </a:lvl2pPr>
            <a:lvl3pPr marL="3086100" indent="0">
              <a:buNone/>
              <a:defRPr sz="3400"/>
            </a:lvl3pPr>
            <a:lvl4pPr marL="4629150" indent="0">
              <a:buNone/>
              <a:defRPr sz="3000"/>
            </a:lvl4pPr>
            <a:lvl5pPr marL="6172200" indent="0">
              <a:buNone/>
              <a:defRPr sz="3000"/>
            </a:lvl5pPr>
            <a:lvl6pPr marL="7715250" indent="0">
              <a:buNone/>
              <a:defRPr sz="3000"/>
            </a:lvl6pPr>
            <a:lvl7pPr marL="9258300" indent="0">
              <a:buNone/>
              <a:defRPr sz="3000"/>
            </a:lvl7pPr>
            <a:lvl8pPr marL="10801350" indent="0">
              <a:buNone/>
              <a:defRPr sz="3000"/>
            </a:lvl8pPr>
            <a:lvl9pPr marL="12344400" indent="0">
              <a:buNone/>
              <a:defRPr sz="3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F983748-E03C-485D-816E-74B96F21D274}" type="datetimeFigureOut">
              <a:rPr lang="en-US" smtClean="0"/>
              <a:t>7/27/2022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76580BB3-141D-4914-84F9-D3B6B6CF357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234280" y="22682835"/>
            <a:ext cx="12961620" cy="2677837"/>
          </a:xfrm>
        </p:spPr>
        <p:txBody>
          <a:bodyPr anchor="b"/>
          <a:lstStyle>
            <a:lvl1pPr algn="l">
              <a:defRPr sz="6800" b="1"/>
            </a:lvl1pPr>
          </a:lstStyle>
          <a:p>
            <a:r>
              <a:rPr lang="zh-CN" altLang="en-US"/>
              <a:t>单击此处编辑母版标题样式</a:t>
            </a:r>
            <a:endParaRPr lang="en-US"/>
          </a:p>
        </p:txBody>
      </p:sp>
      <p:sp>
        <p:nvSpPr>
          <p:cNvPr id="3" name="图片占位符 2"/>
          <p:cNvSpPr>
            <a:spLocks noGrp="1"/>
          </p:cNvSpPr>
          <p:nvPr>
            <p:ph type="pic" idx="1"/>
          </p:nvPr>
        </p:nvSpPr>
        <p:spPr>
          <a:xfrm>
            <a:off x="4234280" y="2895362"/>
            <a:ext cx="12961620" cy="19442430"/>
          </a:xfrm>
        </p:spPr>
        <p:txBody>
          <a:bodyPr/>
          <a:lstStyle>
            <a:lvl1pPr marL="0" indent="0">
              <a:buNone/>
              <a:defRPr sz="10800"/>
            </a:lvl1pPr>
            <a:lvl2pPr marL="1543050" indent="0">
              <a:buNone/>
              <a:defRPr sz="9500"/>
            </a:lvl2pPr>
            <a:lvl3pPr marL="3086100" indent="0">
              <a:buNone/>
              <a:defRPr sz="8100"/>
            </a:lvl3pPr>
            <a:lvl4pPr marL="4629150" indent="0">
              <a:buNone/>
              <a:defRPr sz="6800"/>
            </a:lvl4pPr>
            <a:lvl5pPr marL="6172200" indent="0">
              <a:buNone/>
              <a:defRPr sz="6800"/>
            </a:lvl5pPr>
            <a:lvl6pPr marL="7715250" indent="0">
              <a:buNone/>
              <a:defRPr sz="6800"/>
            </a:lvl6pPr>
            <a:lvl7pPr marL="9258300" indent="0">
              <a:buNone/>
              <a:defRPr sz="6800"/>
            </a:lvl7pPr>
            <a:lvl8pPr marL="10801350" indent="0">
              <a:buNone/>
              <a:defRPr sz="6800"/>
            </a:lvl8pPr>
            <a:lvl9pPr marL="12344400" indent="0">
              <a:buNone/>
              <a:defRPr sz="6800"/>
            </a:lvl9pPr>
          </a:lstStyle>
          <a:p>
            <a:endParaRPr lang="en-US"/>
          </a:p>
        </p:txBody>
      </p:sp>
      <p:sp>
        <p:nvSpPr>
          <p:cNvPr id="4" name="文本占位符 3"/>
          <p:cNvSpPr>
            <a:spLocks noGrp="1"/>
          </p:cNvSpPr>
          <p:nvPr>
            <p:ph type="body" sz="half" idx="2"/>
          </p:nvPr>
        </p:nvSpPr>
        <p:spPr>
          <a:xfrm>
            <a:off x="4234280" y="25360672"/>
            <a:ext cx="12961620" cy="3802973"/>
          </a:xfrm>
        </p:spPr>
        <p:txBody>
          <a:bodyPr/>
          <a:lstStyle>
            <a:lvl1pPr marL="0" indent="0">
              <a:buNone/>
              <a:defRPr sz="4700"/>
            </a:lvl1pPr>
            <a:lvl2pPr marL="1543050" indent="0">
              <a:buNone/>
              <a:defRPr sz="4100"/>
            </a:lvl2pPr>
            <a:lvl3pPr marL="3086100" indent="0">
              <a:buNone/>
              <a:defRPr sz="3400"/>
            </a:lvl3pPr>
            <a:lvl4pPr marL="4629150" indent="0">
              <a:buNone/>
              <a:defRPr sz="3000"/>
            </a:lvl4pPr>
            <a:lvl5pPr marL="6172200" indent="0">
              <a:buNone/>
              <a:defRPr sz="3000"/>
            </a:lvl5pPr>
            <a:lvl6pPr marL="7715250" indent="0">
              <a:buNone/>
              <a:defRPr sz="3000"/>
            </a:lvl6pPr>
            <a:lvl7pPr marL="9258300" indent="0">
              <a:buNone/>
              <a:defRPr sz="3000"/>
            </a:lvl7pPr>
            <a:lvl8pPr marL="10801350" indent="0">
              <a:buNone/>
              <a:defRPr sz="3000"/>
            </a:lvl8pPr>
            <a:lvl9pPr marL="12344400" indent="0">
              <a:buNone/>
              <a:defRPr sz="3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F983748-E03C-485D-816E-74B96F21D274}" type="datetimeFigureOut">
              <a:rPr lang="en-US" smtClean="0"/>
              <a:t>7/27/2022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76580BB3-141D-4914-84F9-D3B6B6CF35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080135" y="1297665"/>
            <a:ext cx="19442430" cy="5400675"/>
          </a:xfrm>
          <a:prstGeom prst="rect">
            <a:avLst/>
          </a:prstGeom>
        </p:spPr>
        <p:txBody>
          <a:bodyPr vert="horz" lIns="308610" tIns="154305" rIns="308610" bIns="154305"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1080135" y="7560947"/>
            <a:ext cx="19442430" cy="21385175"/>
          </a:xfrm>
          <a:prstGeom prst="rect">
            <a:avLst/>
          </a:prstGeom>
        </p:spPr>
        <p:txBody>
          <a:bodyPr vert="horz" lIns="308610" tIns="154305" rIns="308610" bIns="15430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1080135" y="30033756"/>
            <a:ext cx="5040630" cy="1725216"/>
          </a:xfrm>
          <a:prstGeom prst="rect">
            <a:avLst/>
          </a:prstGeom>
        </p:spPr>
        <p:txBody>
          <a:bodyPr vert="horz" lIns="308610" tIns="154305" rIns="308610" bIns="154305" rtlCol="0" anchor="ctr"/>
          <a:lstStyle>
            <a:lvl1pPr algn="l">
              <a:defRPr sz="4100">
                <a:solidFill>
                  <a:schemeClr val="tx1">
                    <a:tint val="75000"/>
                  </a:schemeClr>
                </a:solidFill>
              </a:defRPr>
            </a:lvl1pPr>
          </a:lstStyle>
          <a:p>
            <a:fld id="{4F983748-E03C-485D-816E-74B96F21D274}" type="datetimeFigureOut">
              <a:rPr lang="en-US" smtClean="0"/>
              <a:t>7/27/2022</a:t>
            </a:fld>
            <a:endParaRPr lang="en-US"/>
          </a:p>
        </p:txBody>
      </p:sp>
      <p:sp>
        <p:nvSpPr>
          <p:cNvPr id="5" name="页脚占位符 4"/>
          <p:cNvSpPr>
            <a:spLocks noGrp="1"/>
          </p:cNvSpPr>
          <p:nvPr>
            <p:ph type="ftr" sz="quarter" idx="3"/>
          </p:nvPr>
        </p:nvSpPr>
        <p:spPr>
          <a:xfrm>
            <a:off x="7380923" y="30033756"/>
            <a:ext cx="6840855" cy="1725216"/>
          </a:xfrm>
          <a:prstGeom prst="rect">
            <a:avLst/>
          </a:prstGeom>
        </p:spPr>
        <p:txBody>
          <a:bodyPr vert="horz" lIns="308610" tIns="154305" rIns="308610" bIns="154305" rtlCol="0" anchor="ctr"/>
          <a:lstStyle>
            <a:lvl1pPr algn="ctr">
              <a:defRPr sz="41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15481935" y="30033756"/>
            <a:ext cx="5040630" cy="1725216"/>
          </a:xfrm>
          <a:prstGeom prst="rect">
            <a:avLst/>
          </a:prstGeom>
        </p:spPr>
        <p:txBody>
          <a:bodyPr vert="horz" lIns="308610" tIns="154305" rIns="308610" bIns="154305" rtlCol="0" anchor="ctr"/>
          <a:lstStyle>
            <a:lvl1pPr algn="r">
              <a:defRPr sz="4100">
                <a:solidFill>
                  <a:schemeClr val="tx1">
                    <a:tint val="75000"/>
                  </a:schemeClr>
                </a:solidFill>
              </a:defRPr>
            </a:lvl1pPr>
          </a:lstStyle>
          <a:p>
            <a:fld id="{76580BB3-141D-4914-84F9-D3B6B6CF35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86100" rtl="0" eaLnBrk="1" latinLnBrk="0" hangingPunct="1">
        <a:spcBef>
          <a:spcPct val="0"/>
        </a:spcBef>
        <a:buNone/>
        <a:defRPr sz="14900" b="0" i="0" u="none" kern="1200">
          <a:solidFill>
            <a:schemeClr val="tx1"/>
          </a:solidFill>
          <a:latin typeface="+mj-lt"/>
          <a:ea typeface="+mj-ea"/>
          <a:cs typeface="+mj-cs"/>
        </a:defRPr>
      </a:lvl1pPr>
    </p:titleStyle>
    <p:bodyStyle>
      <a:lvl1pPr marL="1157605" indent="-1157605" algn="l" defTabSz="3086100" rtl="0" eaLnBrk="1" latinLnBrk="0" hangingPunct="1">
        <a:spcBef>
          <a:spcPct val="20000"/>
        </a:spcBef>
        <a:buFont typeface="Arial" panose="020B0604020202090204" pitchFamily="34" charset="0"/>
        <a:buChar char="•"/>
        <a:defRPr sz="10800" kern="1200">
          <a:solidFill>
            <a:schemeClr val="tx1"/>
          </a:solidFill>
          <a:latin typeface="+mn-lt"/>
          <a:ea typeface="+mn-ea"/>
          <a:cs typeface="+mn-cs"/>
        </a:defRPr>
      </a:lvl1pPr>
      <a:lvl2pPr marL="2507615" indent="-964565" algn="l" defTabSz="3086100" rtl="0" eaLnBrk="1" latinLnBrk="0" hangingPunct="1">
        <a:spcBef>
          <a:spcPct val="20000"/>
        </a:spcBef>
        <a:buFont typeface="Arial" panose="020B0604020202090204" pitchFamily="34" charset="0"/>
        <a:buChar char="–"/>
        <a:defRPr sz="9500" b="0" i="0" u="none" kern="1200">
          <a:solidFill>
            <a:schemeClr val="tx1"/>
          </a:solidFill>
          <a:latin typeface="+mn-lt"/>
          <a:ea typeface="+mn-ea"/>
          <a:cs typeface="+mn-cs"/>
        </a:defRPr>
      </a:lvl2pPr>
      <a:lvl3pPr marL="3857625" indent="-771525" algn="l" defTabSz="3086100" rtl="0" eaLnBrk="1" latinLnBrk="0" hangingPunct="1">
        <a:spcBef>
          <a:spcPct val="20000"/>
        </a:spcBef>
        <a:buFont typeface="Arial" panose="020B0604020202090204" pitchFamily="34" charset="0"/>
        <a:buChar char="•"/>
        <a:defRPr sz="8100" kern="1200">
          <a:solidFill>
            <a:schemeClr val="tx1"/>
          </a:solidFill>
          <a:latin typeface="+mn-lt"/>
          <a:ea typeface="+mn-ea"/>
          <a:cs typeface="+mn-cs"/>
        </a:defRPr>
      </a:lvl3pPr>
      <a:lvl4pPr marL="5400675" indent="-771525" algn="l" defTabSz="3086100" rtl="0" eaLnBrk="1" latinLnBrk="0" hangingPunct="1">
        <a:spcBef>
          <a:spcPct val="20000"/>
        </a:spcBef>
        <a:buFont typeface="Arial" panose="020B0604020202090204" pitchFamily="34" charset="0"/>
        <a:buChar char="–"/>
        <a:defRPr sz="6800" kern="1200">
          <a:solidFill>
            <a:schemeClr val="tx1"/>
          </a:solidFill>
          <a:latin typeface="+mn-lt"/>
          <a:ea typeface="+mn-ea"/>
          <a:cs typeface="+mn-cs"/>
        </a:defRPr>
      </a:lvl4pPr>
      <a:lvl5pPr marL="6943725" indent="-771525" algn="l" defTabSz="3086100" rtl="0" eaLnBrk="1" latinLnBrk="0" hangingPunct="1">
        <a:spcBef>
          <a:spcPct val="20000"/>
        </a:spcBef>
        <a:buFont typeface="Arial" panose="020B0604020202090204" pitchFamily="34" charset="0"/>
        <a:buChar char="»"/>
        <a:defRPr sz="6800" kern="1200">
          <a:solidFill>
            <a:schemeClr val="tx1"/>
          </a:solidFill>
          <a:latin typeface="+mn-lt"/>
          <a:ea typeface="+mn-ea"/>
          <a:cs typeface="+mn-cs"/>
        </a:defRPr>
      </a:lvl5pPr>
      <a:lvl6pPr marL="8486775" indent="-771525" algn="l" defTabSz="3086100" rtl="0" eaLnBrk="1" latinLnBrk="0" hangingPunct="1">
        <a:spcBef>
          <a:spcPct val="20000"/>
        </a:spcBef>
        <a:buFont typeface="Arial" panose="020B0604020202090204" pitchFamily="34" charset="0"/>
        <a:buChar char="•"/>
        <a:defRPr sz="6800" kern="1200">
          <a:solidFill>
            <a:schemeClr val="tx1"/>
          </a:solidFill>
          <a:latin typeface="+mn-lt"/>
          <a:ea typeface="+mn-ea"/>
          <a:cs typeface="+mn-cs"/>
        </a:defRPr>
      </a:lvl6pPr>
      <a:lvl7pPr marL="10029825" indent="-771525" algn="l" defTabSz="3086100" rtl="0" eaLnBrk="1" latinLnBrk="0" hangingPunct="1">
        <a:spcBef>
          <a:spcPct val="20000"/>
        </a:spcBef>
        <a:buFont typeface="Arial" panose="020B0604020202090204" pitchFamily="34" charset="0"/>
        <a:buChar char="•"/>
        <a:defRPr sz="6800" kern="1200">
          <a:solidFill>
            <a:schemeClr val="tx1"/>
          </a:solidFill>
          <a:latin typeface="+mn-lt"/>
          <a:ea typeface="+mn-ea"/>
          <a:cs typeface="+mn-cs"/>
        </a:defRPr>
      </a:lvl7pPr>
      <a:lvl8pPr marL="11572875" indent="-771525" algn="l" defTabSz="3086100" rtl="0" eaLnBrk="1" latinLnBrk="0" hangingPunct="1">
        <a:spcBef>
          <a:spcPct val="20000"/>
        </a:spcBef>
        <a:buFont typeface="Arial" panose="020B0604020202090204" pitchFamily="34" charset="0"/>
        <a:buChar char="•"/>
        <a:defRPr sz="6800" kern="1200">
          <a:solidFill>
            <a:schemeClr val="tx1"/>
          </a:solidFill>
          <a:latin typeface="+mn-lt"/>
          <a:ea typeface="+mn-ea"/>
          <a:cs typeface="+mn-cs"/>
        </a:defRPr>
      </a:lvl8pPr>
      <a:lvl9pPr marL="13115925" indent="-771525" algn="l" defTabSz="3086100" rtl="0" eaLnBrk="1" latinLnBrk="0" hangingPunct="1">
        <a:spcBef>
          <a:spcPct val="20000"/>
        </a:spcBef>
        <a:buFont typeface="Arial" panose="020B0604020202090204" pitchFamily="34" charset="0"/>
        <a:buChar char="•"/>
        <a:defRPr sz="6800" kern="1200">
          <a:solidFill>
            <a:schemeClr val="tx1"/>
          </a:solidFill>
          <a:latin typeface="+mn-lt"/>
          <a:ea typeface="+mn-ea"/>
          <a:cs typeface="+mn-cs"/>
        </a:defRPr>
      </a:lvl9pPr>
    </p:bodyStyle>
    <p:otherStyle>
      <a:defPPr>
        <a:defRPr lang="en-US"/>
      </a:defPPr>
      <a:lvl1pPr marL="0" algn="l" defTabSz="3086100" rtl="0" eaLnBrk="1" latinLnBrk="0" hangingPunct="1">
        <a:defRPr sz="6100" kern="1200">
          <a:solidFill>
            <a:schemeClr val="tx1"/>
          </a:solidFill>
          <a:latin typeface="+mn-lt"/>
          <a:ea typeface="+mn-ea"/>
          <a:cs typeface="+mn-cs"/>
        </a:defRPr>
      </a:lvl1pPr>
      <a:lvl2pPr marL="1543050" algn="l" defTabSz="3086100" rtl="0" eaLnBrk="1" latinLnBrk="0" hangingPunct="1">
        <a:defRPr sz="6100" kern="1200">
          <a:solidFill>
            <a:schemeClr val="tx1"/>
          </a:solidFill>
          <a:latin typeface="+mn-lt"/>
          <a:ea typeface="+mn-ea"/>
          <a:cs typeface="+mn-cs"/>
        </a:defRPr>
      </a:lvl2pPr>
      <a:lvl3pPr marL="3086100" algn="l" defTabSz="3086100" rtl="0" eaLnBrk="1" latinLnBrk="0" hangingPunct="1">
        <a:defRPr sz="6100" kern="1200">
          <a:solidFill>
            <a:schemeClr val="tx1"/>
          </a:solidFill>
          <a:latin typeface="+mn-lt"/>
          <a:ea typeface="+mn-ea"/>
          <a:cs typeface="+mn-cs"/>
        </a:defRPr>
      </a:lvl3pPr>
      <a:lvl4pPr marL="4629150" algn="l" defTabSz="3086100" rtl="0" eaLnBrk="1" latinLnBrk="0" hangingPunct="1">
        <a:defRPr sz="6100" kern="1200">
          <a:solidFill>
            <a:schemeClr val="tx1"/>
          </a:solidFill>
          <a:latin typeface="+mn-lt"/>
          <a:ea typeface="+mn-ea"/>
          <a:cs typeface="+mn-cs"/>
        </a:defRPr>
      </a:lvl4pPr>
      <a:lvl5pPr marL="6172200" algn="l" defTabSz="3086100" rtl="0" eaLnBrk="1" latinLnBrk="0" hangingPunct="1">
        <a:defRPr sz="6100" kern="1200">
          <a:solidFill>
            <a:schemeClr val="tx1"/>
          </a:solidFill>
          <a:latin typeface="+mn-lt"/>
          <a:ea typeface="+mn-ea"/>
          <a:cs typeface="+mn-cs"/>
        </a:defRPr>
      </a:lvl5pPr>
      <a:lvl6pPr marL="7715250" algn="l" defTabSz="3086100" rtl="0" eaLnBrk="1" latinLnBrk="0" hangingPunct="1">
        <a:defRPr sz="6100" kern="1200">
          <a:solidFill>
            <a:schemeClr val="tx1"/>
          </a:solidFill>
          <a:latin typeface="+mn-lt"/>
          <a:ea typeface="+mn-ea"/>
          <a:cs typeface="+mn-cs"/>
        </a:defRPr>
      </a:lvl6pPr>
      <a:lvl7pPr marL="9258300" algn="l" defTabSz="3086100" rtl="0" eaLnBrk="1" latinLnBrk="0" hangingPunct="1">
        <a:defRPr sz="6100" kern="1200">
          <a:solidFill>
            <a:schemeClr val="tx1"/>
          </a:solidFill>
          <a:latin typeface="+mn-lt"/>
          <a:ea typeface="+mn-ea"/>
          <a:cs typeface="+mn-cs"/>
        </a:defRPr>
      </a:lvl7pPr>
      <a:lvl8pPr marL="10801350" algn="l" defTabSz="3086100" rtl="0" eaLnBrk="1" latinLnBrk="0" hangingPunct="1">
        <a:defRPr sz="6100" kern="1200">
          <a:solidFill>
            <a:schemeClr val="tx1"/>
          </a:solidFill>
          <a:latin typeface="+mn-lt"/>
          <a:ea typeface="+mn-ea"/>
          <a:cs typeface="+mn-cs"/>
        </a:defRPr>
      </a:lvl8pPr>
      <a:lvl9pPr marL="12344400" algn="l" defTabSz="3086100"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副标题 2"/>
          <p:cNvSpPr txBox="1"/>
          <p:nvPr/>
        </p:nvSpPr>
        <p:spPr>
          <a:xfrm>
            <a:off x="540000" y="2808537"/>
            <a:ext cx="20520000" cy="4260881"/>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vert="horz" lIns="308610" tIns="154305" rIns="308610" bIns="154305" rtlCol="0">
            <a:normAutofit/>
          </a:bodyPr>
          <a:lstStyle/>
          <a:p>
            <a:pPr>
              <a:spcBef>
                <a:spcPct val="20000"/>
              </a:spcBef>
              <a:tabLst>
                <a:tab pos="3657600" algn="l"/>
              </a:tabLst>
              <a:defRPr/>
            </a:pPr>
            <a:endParaRPr kumimoji="0" lang="zh-CN" altLang="en-US" sz="4200" b="0" i="0" u="none" strike="noStrike" kern="1200" cap="none" spc="0" normalizeH="0" baseline="0" noProof="0" dirty="0">
              <a:ln>
                <a:noFill/>
              </a:ln>
              <a:solidFill>
                <a:schemeClr val="tx2">
                  <a:lumMod val="75000"/>
                </a:schemeClr>
              </a:solidFill>
              <a:effectLst/>
              <a:uLnTx/>
              <a:uFillTx/>
            </a:endParaRPr>
          </a:p>
        </p:txBody>
      </p:sp>
      <p:sp>
        <p:nvSpPr>
          <p:cNvPr id="21" name="矩形 20"/>
          <p:cNvSpPr/>
          <p:nvPr/>
        </p:nvSpPr>
        <p:spPr bwMode="auto">
          <a:xfrm>
            <a:off x="0" y="2484501"/>
            <a:ext cx="21602700" cy="149554"/>
          </a:xfrm>
          <a:prstGeom prst="rect">
            <a:avLst/>
          </a:prstGeom>
          <a:solidFill>
            <a:schemeClr val="tx2">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294574" tIns="147287" rIns="294574" bIns="147287" numCol="1" rtlCol="0" anchor="t" anchorCtr="0" compatLnSpc="1"/>
          <a:lstStyle/>
          <a:p>
            <a:endParaRPr lang="en-US">
              <a:solidFill>
                <a:schemeClr val="tx1"/>
              </a:solidFill>
              <a:latin typeface="Arial" panose="020B0604020202090204" pitchFamily="34"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 y="31035673"/>
            <a:ext cx="217154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020000" y="365489"/>
            <a:ext cx="14068422" cy="938719"/>
          </a:xfrm>
          <a:prstGeom prst="rect">
            <a:avLst/>
          </a:prstGeom>
          <a:solidFill>
            <a:schemeClr val="bg1"/>
          </a:solidFill>
        </p:spPr>
        <p:txBody>
          <a:bodyPr wrap="square" rtlCol="0">
            <a:spAutoFit/>
          </a:bodyPr>
          <a:lstStyle/>
          <a:p>
            <a:pPr algn="r"/>
            <a:r>
              <a:rPr lang="en-US" altLang="zh-CN" sz="5500" b="1" dirty="0">
                <a:solidFill>
                  <a:srgbClr val="17365D"/>
                </a:solidFill>
                <a:latin typeface="Times New Roman" panose="02020503050405090304" pitchFamily="18" charset="0"/>
                <a:cs typeface="Times New Roman" panose="02020503050405090304" pitchFamily="18" charset="0"/>
                <a:sym typeface="Constantia" pitchFamily="18" charset="0"/>
              </a:rPr>
              <a:t>VG100 •Introduction to Engineering</a:t>
            </a:r>
          </a:p>
        </p:txBody>
      </p:sp>
      <p:sp>
        <p:nvSpPr>
          <p:cNvPr id="15" name="Footer Placeholder 1"/>
          <p:cNvSpPr>
            <a:spLocks noGrp="1"/>
          </p:cNvSpPr>
          <p:nvPr>
            <p:ph type="ftr" sz="quarter" idx="11"/>
          </p:nvPr>
        </p:nvSpPr>
        <p:spPr>
          <a:xfrm>
            <a:off x="540000" y="31251697"/>
            <a:ext cx="20519999" cy="880319"/>
          </a:xfrm>
        </p:spPr>
        <p:txBody>
          <a:bodyPr/>
          <a:lstStyle/>
          <a:p>
            <a:r>
              <a:rPr lang="en-US" sz="3200" dirty="0">
                <a:solidFill>
                  <a:schemeClr val="tx2">
                    <a:lumMod val="75000"/>
                  </a:schemeClr>
                </a:solidFill>
                <a:latin typeface="Times New Roman" panose="02020503050405090304" pitchFamily="18" charset="0"/>
                <a:cs typeface="Times New Roman" panose="02020503050405090304" pitchFamily="18" charset="0"/>
              </a:rPr>
              <a:t>University of Michigan - Shanghai Jiao Tong University Joint Institute</a:t>
            </a:r>
          </a:p>
        </p:txBody>
      </p:sp>
      <p:sp>
        <p:nvSpPr>
          <p:cNvPr id="35" name="TextBox 3"/>
          <p:cNvSpPr txBox="1"/>
          <p:nvPr/>
        </p:nvSpPr>
        <p:spPr>
          <a:xfrm>
            <a:off x="540000" y="7447635"/>
            <a:ext cx="6480000" cy="23394768"/>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tIns="90000" bIns="90000" rtlCol="0">
            <a:noAutofit/>
          </a:bodyPr>
          <a:lstStyle/>
          <a:p>
            <a:pPr algn="ctr"/>
            <a:r>
              <a:rPr lang="en-US" altLang="zh-CN" sz="4000" b="1" u="sng" dirty="0">
                <a:solidFill>
                  <a:srgbClr val="002060"/>
                </a:solidFill>
              </a:rPr>
              <a:t>Problem Statement</a:t>
            </a:r>
            <a:endParaRPr lang="en-US" altLang="zh-CN" sz="4000" dirty="0">
              <a:solidFill>
                <a:srgbClr val="002060"/>
              </a:solidFill>
            </a:endParaRPr>
          </a:p>
          <a:p>
            <a:pPr fontAlgn="base">
              <a:spcBef>
                <a:spcPct val="0"/>
              </a:spcBef>
              <a:spcAft>
                <a:spcPct val="0"/>
              </a:spcAft>
            </a:pPr>
            <a:r>
              <a:rPr lang="en-US" altLang="zh-CN" sz="3200" dirty="0">
                <a:solidFill>
                  <a:srgbClr val="002060"/>
                </a:solidFill>
              </a:rPr>
              <a:t>In order to live more comfortably on Mars, water resources are essential for people. But Mars is lack liquid water resources, and most of the water exists in the form of glaciers. Besides, the weather conditions on Mars are harsh, often stormy weather, making it difficult for the water delivery rover to run steadily. This project aims at building a prototype that can deliver water and remain stable in harsh environments.</a:t>
            </a:r>
            <a:endParaRPr lang="en-US" altLang="zh-CN" sz="3200" b="1" dirty="0">
              <a:solidFill>
                <a:srgbClr val="002060"/>
              </a:solidFill>
            </a:endParaRPr>
          </a:p>
          <a:p>
            <a:pPr algn="ctr"/>
            <a:r>
              <a:rPr lang="en-US" altLang="zh-CN" sz="4000" b="1" u="sng" dirty="0">
                <a:solidFill>
                  <a:srgbClr val="002060"/>
                </a:solidFill>
              </a:rPr>
              <a:t>Needs</a:t>
            </a:r>
          </a:p>
          <a:p>
            <a:pPr marL="457200" indent="-457200">
              <a:buFont typeface="Arial" panose="020B0604020202020204" pitchFamily="34" charset="0"/>
              <a:buChar char="•"/>
            </a:pPr>
            <a:r>
              <a:rPr lang="en-US" altLang="zh-CN" sz="3200" dirty="0">
                <a:solidFill>
                  <a:srgbClr val="002060"/>
                </a:solidFill>
              </a:rPr>
              <a:t>Alarm if the password is wrong.</a:t>
            </a:r>
          </a:p>
          <a:p>
            <a:pPr marL="457200" indent="-457200">
              <a:buFont typeface="Arial" panose="020B0604020202020204" pitchFamily="34" charset="0"/>
              <a:buChar char="•"/>
            </a:pPr>
            <a:r>
              <a:rPr lang="en-US" altLang="zh-CN" sz="3200" dirty="0">
                <a:solidFill>
                  <a:srgbClr val="002060"/>
                </a:solidFill>
              </a:rPr>
              <a:t>Automatically open the water tank lid if the password is correct.</a:t>
            </a:r>
          </a:p>
          <a:p>
            <a:pPr marL="457200" indent="-457200">
              <a:buFont typeface="Arial" panose="020B0604020202020204" pitchFamily="34" charset="0"/>
              <a:buChar char="•"/>
            </a:pPr>
            <a:r>
              <a:rPr lang="en-US" altLang="zh-CN" sz="3200" dirty="0">
                <a:solidFill>
                  <a:srgbClr val="002060"/>
                </a:solidFill>
              </a:rPr>
              <a:t>Automatic alarm when the wind is strong and extends the mechanical legs.</a:t>
            </a:r>
          </a:p>
          <a:p>
            <a:pPr algn="ctr"/>
            <a:r>
              <a:rPr lang="en-US" altLang="zh-CN" sz="4000" b="1" u="sng" dirty="0">
                <a:solidFill>
                  <a:srgbClr val="002060"/>
                </a:solidFill>
              </a:rPr>
              <a:t>Design Description</a:t>
            </a:r>
          </a:p>
          <a:p>
            <a:pPr algn="ctr"/>
            <a:endParaRPr lang="en-US" altLang="zh-CN" sz="4000" b="1" u="sng" dirty="0">
              <a:solidFill>
                <a:srgbClr val="002060"/>
              </a:solidFill>
            </a:endParaRPr>
          </a:p>
          <a:p>
            <a:pPr algn="ctr"/>
            <a:endParaRPr lang="en-US" altLang="zh-CN" sz="4000" b="1" u="sng" dirty="0">
              <a:solidFill>
                <a:srgbClr val="002060"/>
              </a:solidFill>
            </a:endParaRPr>
          </a:p>
          <a:p>
            <a:pPr algn="ctr"/>
            <a:endParaRPr lang="en-US" altLang="zh-CN" sz="4000" b="1" u="sng" dirty="0">
              <a:solidFill>
                <a:srgbClr val="002060"/>
              </a:solidFill>
            </a:endParaRPr>
          </a:p>
          <a:p>
            <a:endParaRPr lang="en-US" altLang="zh-CN" sz="3200" dirty="0">
              <a:solidFill>
                <a:srgbClr val="002060"/>
              </a:solidFill>
            </a:endParaRPr>
          </a:p>
          <a:p>
            <a:endParaRPr lang="en-US" altLang="zh-CN" sz="3600" dirty="0">
              <a:solidFill>
                <a:srgbClr val="002060"/>
              </a:solidFill>
            </a:endParaRPr>
          </a:p>
          <a:p>
            <a:pPr algn="ctr">
              <a:lnSpc>
                <a:spcPct val="150000"/>
              </a:lnSpc>
            </a:pPr>
            <a:endParaRPr lang="en-US" altLang="zh-CN" sz="2800" b="1" dirty="0">
              <a:solidFill>
                <a:srgbClr val="002060"/>
              </a:solidFill>
            </a:endParaRPr>
          </a:p>
          <a:p>
            <a:pPr algn="ctr"/>
            <a:r>
              <a:rPr lang="en-US" altLang="zh-CN" sz="2800" b="1" dirty="0">
                <a:solidFill>
                  <a:srgbClr val="002060"/>
                </a:solidFill>
              </a:rPr>
              <a:t>Fig. 1 </a:t>
            </a:r>
            <a:r>
              <a:rPr lang="en-US" altLang="zh-CN" sz="2800" dirty="0">
                <a:solidFill>
                  <a:srgbClr val="002060"/>
                </a:solidFill>
              </a:rPr>
              <a:t>Water Delivery Rover’s structure</a:t>
            </a:r>
          </a:p>
          <a:p>
            <a:pPr algn="ctr">
              <a:lnSpc>
                <a:spcPts val="1500"/>
              </a:lnSpc>
            </a:pPr>
            <a:endParaRPr lang="en-US" altLang="zh-CN" sz="3600" dirty="0">
              <a:solidFill>
                <a:srgbClr val="002060"/>
              </a:solidFill>
            </a:endParaRPr>
          </a:p>
          <a:p>
            <a:r>
              <a:rPr lang="en-US" altLang="zh-CN" sz="3200" dirty="0">
                <a:solidFill>
                  <a:srgbClr val="002060"/>
                </a:solidFill>
              </a:rPr>
              <a:t>The overall design of the Mars Water Delivery Rover has four main modules, including a motion module, a fixation module, a monitor module, and a loading module. </a:t>
            </a: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pPr algn="ctr"/>
            <a:endParaRPr lang="en-US" altLang="zh-CN" sz="2800" b="1" dirty="0">
              <a:solidFill>
                <a:srgbClr val="002060"/>
              </a:solidFill>
            </a:endParaRPr>
          </a:p>
          <a:p>
            <a:pPr algn="ctr"/>
            <a:r>
              <a:rPr lang="en-US" altLang="zh-CN" sz="2800" b="1" dirty="0">
                <a:solidFill>
                  <a:srgbClr val="002060"/>
                </a:solidFill>
              </a:rPr>
              <a:t>Fig. 2 </a:t>
            </a:r>
            <a:r>
              <a:rPr lang="en-US" altLang="zh-CN" sz="2800" dirty="0">
                <a:solidFill>
                  <a:srgbClr val="002060"/>
                </a:solidFill>
              </a:rPr>
              <a:t>Structure of the motion module</a:t>
            </a:r>
          </a:p>
          <a:p>
            <a:pPr algn="ctr">
              <a:lnSpc>
                <a:spcPts val="1500"/>
              </a:lnSpc>
            </a:pPr>
            <a:endParaRPr lang="en-US" altLang="zh-CN" sz="3200" dirty="0">
              <a:solidFill>
                <a:srgbClr val="002060"/>
              </a:solidFill>
            </a:endParaRPr>
          </a:p>
          <a:p>
            <a:r>
              <a:rPr lang="en-US" altLang="zh-CN" sz="3200" dirty="0">
                <a:solidFill>
                  <a:srgbClr val="002060"/>
                </a:solidFill>
              </a:rPr>
              <a:t>The motion module includes four DC motors which are directly connected to </a:t>
            </a:r>
            <a:r>
              <a:rPr lang="en-US" altLang="zh-CN" sz="3200" dirty="0" err="1">
                <a:solidFill>
                  <a:srgbClr val="002060"/>
                </a:solidFill>
              </a:rPr>
              <a:t>Mecanum</a:t>
            </a:r>
            <a:r>
              <a:rPr lang="en-US" altLang="zh-CN" sz="3200" dirty="0">
                <a:solidFill>
                  <a:srgbClr val="002060"/>
                </a:solidFill>
              </a:rPr>
              <a:t> wheels. The main function of this module is using a PS2 handle and Bluetooth with designed</a:t>
            </a:r>
            <a:endParaRPr lang="en-US" altLang="zh-CN" sz="2800" b="1" dirty="0">
              <a:solidFill>
                <a:srgbClr val="002060"/>
              </a:solidFill>
            </a:endParaRPr>
          </a:p>
          <a:p>
            <a:endParaRPr lang="en-US" altLang="zh-CN" sz="3200" dirty="0">
              <a:solidFill>
                <a:srgbClr val="002060"/>
              </a:solidFill>
            </a:endParaRPr>
          </a:p>
          <a:p>
            <a:endParaRPr lang="en-US" altLang="zh-CN" sz="3600" dirty="0">
              <a:solidFill>
                <a:srgbClr val="002060"/>
              </a:solidFill>
            </a:endParaRPr>
          </a:p>
        </p:txBody>
      </p:sp>
      <p:pic>
        <p:nvPicPr>
          <p:cNvPr id="29" name="图片 28">
            <a:extLst>
              <a:ext uri="{FF2B5EF4-FFF2-40B4-BE49-F238E27FC236}">
                <a16:creationId xmlns:a16="http://schemas.microsoft.com/office/drawing/2014/main" id="{872D7F61-2E7E-9E91-CA63-806908D96BC5}"/>
              </a:ext>
            </a:extLst>
          </p:cNvPr>
          <p:cNvPicPr>
            <a:picLocks noChangeAspect="1"/>
          </p:cNvPicPr>
          <p:nvPr/>
        </p:nvPicPr>
        <p:blipFill rotWithShape="1">
          <a:blip r:embed="rId4"/>
          <a:srcRect l="35168" t="21678" r="36312" b="33722"/>
          <a:stretch/>
        </p:blipFill>
        <p:spPr>
          <a:xfrm>
            <a:off x="1660935" y="18162115"/>
            <a:ext cx="4108535" cy="3445365"/>
          </a:xfrm>
          <a:prstGeom prst="rect">
            <a:avLst/>
          </a:prstGeom>
        </p:spPr>
      </p:pic>
      <mc:AlternateContent xmlns:mc="http://schemas.openxmlformats.org/markup-compatibility/2006" xmlns:a14="http://schemas.microsoft.com/office/drawing/2010/main">
        <mc:Choice Requires="a14">
          <p:sp>
            <p:nvSpPr>
              <p:cNvPr id="36" name="TextBox 4"/>
              <p:cNvSpPr txBox="1"/>
              <p:nvPr/>
            </p:nvSpPr>
            <p:spPr>
              <a:xfrm>
                <a:off x="14545766" y="7447635"/>
                <a:ext cx="6488482" cy="23399180"/>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tIns="90000" bIns="90000" rtlCol="0">
                <a:noAutofit/>
              </a:bodyPr>
              <a:lstStyle/>
              <a:p>
                <a:pPr algn="ctr"/>
                <a:r>
                  <a:rPr lang="en-US" altLang="zh-CN" sz="4000" b="1" u="sng" dirty="0">
                    <a:solidFill>
                      <a:srgbClr val="002060"/>
                    </a:solidFill>
                  </a:rPr>
                  <a:t>Validation</a:t>
                </a:r>
              </a:p>
              <a:p>
                <a:r>
                  <a:rPr lang="en-US" altLang="zh-CN" sz="3200" dirty="0">
                    <a:solidFill>
                      <a:srgbClr val="002060"/>
                    </a:solidFill>
                  </a:rPr>
                  <a:t>For the capacity of fixation in strong wind, the maximum force exerted on the rover without causing movement before and after laying down legs and the rotation angle are measured. For the password protection function, different passwords are tested.</a:t>
                </a:r>
              </a:p>
              <a:p>
                <a:r>
                  <a:rPr lang="en-US" altLang="zh-CN" sz="3200" dirty="0">
                    <a:solidFill>
                      <a:srgbClr val="002060"/>
                    </a:solidFill>
                  </a:rPr>
                  <a:t>According to test results, most specifications can be met.</a:t>
                </a:r>
              </a:p>
              <a:p>
                <a:pPr marL="457200" indent="-457200">
                  <a:buFont typeface="Wingdings" panose="05000000000000000000" pitchFamily="2" charset="2"/>
                  <a:buChar char="ü"/>
                </a:pPr>
                <a:r>
                  <a:rPr lang="en-US" altLang="zh-CN" sz="3200" dirty="0">
                    <a:solidFill>
                      <a:srgbClr val="002060"/>
                    </a:solidFill>
                  </a:rPr>
                  <a:t>The rover can bear a 20N force without displacement with fixation legs and a 15N one without legs.</a:t>
                </a:r>
              </a:p>
              <a:p>
                <a:pPr marL="457200" indent="-457200">
                  <a:buFont typeface="Wingdings" panose="05000000000000000000" pitchFamily="2" charset="2"/>
                  <a:buChar char="ü"/>
                </a:pPr>
                <a:r>
                  <a:rPr lang="en-US" altLang="zh-CN" sz="3200" dirty="0">
                    <a:solidFill>
                      <a:srgbClr val="002060"/>
                    </a:solidFill>
                  </a:rPr>
                  <a:t>The fixation legs can rotate 18</a:t>
                </a:r>
                <a14:m>
                  <m:oMath xmlns:m="http://schemas.openxmlformats.org/officeDocument/2006/math">
                    <m:r>
                      <a:rPr lang="en-US" altLang="zh-CN" sz="3200" b="1" i="1" smtClean="0">
                        <a:solidFill>
                          <a:srgbClr val="002060"/>
                        </a:solidFill>
                        <a:latin typeface="Cambria Math" panose="02040503050406030204" pitchFamily="18" charset="0"/>
                        <a:ea typeface="Cambria Math" panose="02040503050406030204" pitchFamily="18" charset="0"/>
                      </a:rPr>
                      <m:t>°</m:t>
                    </m:r>
                  </m:oMath>
                </a14:m>
                <a:r>
                  <a:rPr lang="en-US" altLang="zh-CN" sz="3200" dirty="0">
                    <a:solidFill>
                      <a:srgbClr val="002060"/>
                    </a:solidFill>
                  </a:rPr>
                  <a:t> downwards when facing strong winds within 2 seconds.</a:t>
                </a:r>
              </a:p>
              <a:p>
                <a:pPr marL="457200" indent="-457200">
                  <a:buFont typeface="Wingdings" panose="05000000000000000000" pitchFamily="2" charset="2"/>
                  <a:buChar char="ü"/>
                </a:pPr>
                <a:r>
                  <a:rPr lang="en-US" altLang="zh-CN" sz="3200" dirty="0">
                    <a:solidFill>
                      <a:srgbClr val="002060"/>
                    </a:solidFill>
                  </a:rPr>
                  <a:t>The buzzer can react to a wrong or correct password in 1 second.</a:t>
                </a:r>
              </a:p>
              <a:p>
                <a:pPr marL="457200" indent="-457200">
                  <a:buFont typeface="Wingdings" panose="05000000000000000000" pitchFamily="2" charset="2"/>
                  <a:buChar char="ü"/>
                </a:pPr>
                <a:r>
                  <a:rPr lang="en-US" altLang="zh-CN" sz="3200" dirty="0">
                    <a:solidFill>
                      <a:srgbClr val="002060"/>
                    </a:solidFill>
                  </a:rPr>
                  <a:t>Each half of the cover of the water tank rotates 90</a:t>
                </a:r>
                <a14:m>
                  <m:oMath xmlns:m="http://schemas.openxmlformats.org/officeDocument/2006/math">
                    <m:r>
                      <a:rPr lang="en-US" altLang="zh-CN" sz="3200" b="1" i="1" smtClean="0">
                        <a:solidFill>
                          <a:srgbClr val="002060"/>
                        </a:solidFill>
                        <a:latin typeface="Cambria Math" panose="02040503050406030204" pitchFamily="18" charset="0"/>
                        <a:ea typeface="Cambria Math" panose="02040503050406030204" pitchFamily="18" charset="0"/>
                      </a:rPr>
                      <m:t>°</m:t>
                    </m:r>
                  </m:oMath>
                </a14:m>
                <a:r>
                  <a:rPr lang="en-US" altLang="zh-CN" sz="3200" dirty="0">
                    <a:solidFill>
                      <a:srgbClr val="002060"/>
                    </a:solidFill>
                  </a:rPr>
                  <a:t> at correct key.</a:t>
                </a:r>
              </a:p>
              <a:p>
                <a:pPr marL="457200" indent="-457200">
                  <a:buFont typeface="Wingdings" panose="05000000000000000000" pitchFamily="2" charset="2"/>
                  <a:buChar char="ü"/>
                </a:pPr>
                <a:r>
                  <a:rPr lang="en-US" altLang="zh-CN" sz="3200" dirty="0">
                    <a:solidFill>
                      <a:srgbClr val="002060"/>
                    </a:solidFill>
                  </a:rPr>
                  <a:t>The remote control works well.</a:t>
                </a:r>
              </a:p>
              <a:p>
                <a:pPr algn="ctr"/>
                <a:r>
                  <a:rPr lang="en-US" altLang="zh-CN" sz="4000" b="1" u="sng" dirty="0">
                    <a:solidFill>
                      <a:srgbClr val="002060"/>
                    </a:solidFill>
                  </a:rPr>
                  <a:t>Conclusion</a:t>
                </a:r>
              </a:p>
              <a:p>
                <a:r>
                  <a:rPr lang="en-US" altLang="zh-CN" sz="3200" dirty="0">
                    <a:solidFill>
                      <a:srgbClr val="002060"/>
                    </a:solidFill>
                  </a:rPr>
                  <a:t>Our water delivery rover can safely transport water without being stolen and fix itself automatically in strong winds. The key to achieving our goal is to guarantee regular motions of the rover, proper operation of the keypad lock, and the smooth extension of the fixation legs. Also, precise calculations related to the mechanical designs, creative Arduino algorithms, and correct assembly are required. Overall, the rover is user-friendly and effective.</a:t>
                </a:r>
              </a:p>
              <a:p>
                <a:pPr algn="ctr"/>
                <a:r>
                  <a:rPr lang="en-US" altLang="zh-CN" sz="4000" b="1" u="sng" dirty="0">
                    <a:solidFill>
                      <a:srgbClr val="002060"/>
                    </a:solidFill>
                  </a:rPr>
                  <a:t>Acknowledgement</a:t>
                </a:r>
              </a:p>
              <a:p>
                <a:r>
                  <a:rPr lang="en-US" altLang="zh-CN" sz="2800" dirty="0">
                    <a:solidFill>
                      <a:srgbClr val="002060"/>
                    </a:solidFill>
                  </a:rPr>
                  <a:t>Professor Yanfeng Shen, UM-SJTU Joint Institute</a:t>
                </a:r>
              </a:p>
              <a:p>
                <a:r>
                  <a:rPr lang="en-US" altLang="zh-CN" sz="2800" dirty="0">
                    <a:solidFill>
                      <a:srgbClr val="002060"/>
                    </a:solidFill>
                  </a:rPr>
                  <a:t>Professor Ting Sun, UM-SJTU Joint Institute</a:t>
                </a:r>
              </a:p>
              <a:p>
                <a:r>
                  <a:rPr lang="en-US" altLang="zh-CN" sz="2800" dirty="0">
                    <a:solidFill>
                      <a:srgbClr val="002060"/>
                    </a:solidFill>
                  </a:rPr>
                  <a:t>Yi Liang, Hao Zhang, </a:t>
                </a:r>
                <a:r>
                  <a:rPr lang="en-US" altLang="zh-CN" sz="2800" dirty="0" err="1">
                    <a:solidFill>
                      <a:srgbClr val="002060"/>
                    </a:solidFill>
                  </a:rPr>
                  <a:t>Xiaoyan</a:t>
                </a:r>
                <a:r>
                  <a:rPr lang="en-US" altLang="zh-CN" sz="2800" dirty="0">
                    <a:solidFill>
                      <a:srgbClr val="002060"/>
                    </a:solidFill>
                  </a:rPr>
                  <a:t> Bai and </a:t>
                </a:r>
                <a:r>
                  <a:rPr lang="en-US" altLang="zh-CN" sz="2800" dirty="0" err="1">
                    <a:solidFill>
                      <a:srgbClr val="002060"/>
                    </a:solidFill>
                  </a:rPr>
                  <a:t>Haojia</a:t>
                </a:r>
                <a:r>
                  <a:rPr lang="en-US" altLang="zh-CN" sz="2800" dirty="0">
                    <a:solidFill>
                      <a:srgbClr val="002060"/>
                    </a:solidFill>
                  </a:rPr>
                  <a:t> Sun, VG100 Teaching Assistants at UM-SJTU Joint Institute</a:t>
                </a:r>
              </a:p>
              <a:p>
                <a:pPr algn="ctr"/>
                <a:r>
                  <a:rPr lang="en-US" altLang="zh-CN" sz="4000" b="1" u="sng" dirty="0">
                    <a:solidFill>
                      <a:srgbClr val="002060"/>
                    </a:solidFill>
                  </a:rPr>
                  <a:t>Reference </a:t>
                </a:r>
              </a:p>
              <a:p>
                <a:r>
                  <a:rPr lang="en-US" altLang="zh-CN" sz="2800" dirty="0">
                    <a:solidFill>
                      <a:srgbClr val="002060"/>
                    </a:solidFill>
                  </a:rPr>
                  <a:t>[1] Choi, Q. C. “Water on Mars: The Story So Far,” </a:t>
                </a:r>
                <a:r>
                  <a:rPr lang="en-US" altLang="zh-CN" sz="2800" i="1" dirty="0">
                    <a:solidFill>
                      <a:srgbClr val="002060"/>
                    </a:solidFill>
                  </a:rPr>
                  <a:t>NASA Astrobiology</a:t>
                </a:r>
                <a:r>
                  <a:rPr lang="en-US" altLang="zh-CN" sz="2800" dirty="0">
                    <a:solidFill>
                      <a:srgbClr val="002060"/>
                    </a:solidFill>
                  </a:rPr>
                  <a:t> [online forum], URL: https://astrobiology.nasa.gov/news/</a:t>
                </a:r>
              </a:p>
              <a:p>
                <a:r>
                  <a:rPr lang="en-US" altLang="zh-CN" sz="2800" dirty="0">
                    <a:solidFill>
                      <a:srgbClr val="002060"/>
                    </a:solidFill>
                  </a:rPr>
                  <a:t>water-on-mars-the-story-so-far/ [retrieved 19 July 2022].</a:t>
                </a:r>
                <a:endParaRPr lang="zh-CN" altLang="zh-CN" sz="2800" dirty="0">
                  <a:solidFill>
                    <a:srgbClr val="002060"/>
                  </a:solidFill>
                </a:endParaRPr>
              </a:p>
              <a:p>
                <a:endParaRPr lang="zh-CN" altLang="zh-CN" sz="2800" dirty="0">
                  <a:solidFill>
                    <a:srgbClr val="002060"/>
                  </a:solidFill>
                </a:endParaRPr>
              </a:p>
              <a:p>
                <a:endParaRPr lang="en-US" altLang="zh-CN" sz="2800" dirty="0">
                  <a:solidFill>
                    <a:srgbClr val="002060"/>
                  </a:solidFill>
                </a:endParaRPr>
              </a:p>
              <a:p>
                <a:endParaRPr lang="en-US" altLang="zh-CN" sz="2800" dirty="0">
                  <a:solidFill>
                    <a:srgbClr val="002060"/>
                  </a:solidFill>
                </a:endParaRPr>
              </a:p>
              <a:p>
                <a:endParaRPr lang="zh-CN" altLang="en-US" sz="3200" dirty="0">
                  <a:solidFill>
                    <a:srgbClr val="002060"/>
                  </a:solidFill>
                </a:endParaRPr>
              </a:p>
              <a:p>
                <a:endParaRPr lang="zh-CN" altLang="en-US" sz="3200" dirty="0">
                  <a:solidFill>
                    <a:srgbClr val="002060"/>
                  </a:solidFill>
                </a:endParaRPr>
              </a:p>
            </p:txBody>
          </p:sp>
        </mc:Choice>
        <mc:Fallback xmlns="">
          <p:sp>
            <p:nvSpPr>
              <p:cNvPr id="36" name="TextBox 4"/>
              <p:cNvSpPr txBox="1">
                <a:spLocks noRot="1" noChangeAspect="1" noMove="1" noResize="1" noEditPoints="1" noAdjustHandles="1" noChangeArrowheads="1" noChangeShapeType="1" noTextEdit="1"/>
              </p:cNvSpPr>
              <p:nvPr/>
            </p:nvSpPr>
            <p:spPr>
              <a:xfrm>
                <a:off x="14545766" y="7447635"/>
                <a:ext cx="6488482" cy="23399180"/>
              </a:xfrm>
              <a:prstGeom prst="rect">
                <a:avLst/>
              </a:prstGeom>
              <a:blipFill>
                <a:blip r:embed="rId5"/>
                <a:stretch>
                  <a:fillRect l="-2152" t="-234" r="-4864"/>
                </a:stretch>
              </a:blipFill>
              <a:ln>
                <a:solidFill>
                  <a:schemeClr val="accent1">
                    <a:lumMod val="75000"/>
                  </a:schemeClr>
                </a:solidFill>
              </a:ln>
            </p:spPr>
            <p:txBody>
              <a:bodyPr/>
              <a:lstStyle/>
              <a:p>
                <a:r>
                  <a:rPr lang="zh-CN" altLang="en-US">
                    <a:noFill/>
                  </a:rPr>
                  <a:t> </a:t>
                </a:r>
              </a:p>
            </p:txBody>
          </p:sp>
        </mc:Fallback>
      </mc:AlternateContent>
      <p:sp>
        <p:nvSpPr>
          <p:cNvPr id="37" name="TextBox 5"/>
          <p:cNvSpPr txBox="1"/>
          <p:nvPr/>
        </p:nvSpPr>
        <p:spPr>
          <a:xfrm>
            <a:off x="7560990" y="7447635"/>
            <a:ext cx="6480000" cy="23399180"/>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tIns="90000" bIns="90000" rtlCol="0">
            <a:noAutofit/>
          </a:bodyPr>
          <a:lstStyle/>
          <a:p>
            <a:r>
              <a:rPr lang="en-US" altLang="zh-CN" sz="3200" dirty="0">
                <a:solidFill>
                  <a:srgbClr val="002060"/>
                </a:solidFill>
              </a:rPr>
              <a:t>Arduino codes to remote control the rover moving in any direction.</a:t>
            </a:r>
          </a:p>
          <a:p>
            <a:r>
              <a:rPr lang="en-US" altLang="zh-CN" sz="3200" dirty="0">
                <a:solidFill>
                  <a:srgbClr val="002060"/>
                </a:solidFill>
              </a:rPr>
              <a:t>The fixation module consists of four legs powered by four servos. The main function of this module is to extend the mechanical leg when the wind is strong to help the rover stay stable in the harsh environment.</a:t>
            </a: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pPr algn="ctr"/>
            <a:endParaRPr lang="en-US" altLang="zh-CN" sz="2800" b="1" dirty="0">
              <a:solidFill>
                <a:srgbClr val="002060"/>
              </a:solidFill>
            </a:endParaRPr>
          </a:p>
          <a:p>
            <a:pPr algn="ctr"/>
            <a:r>
              <a:rPr lang="en-US" altLang="zh-CN" sz="2800" b="1" dirty="0">
                <a:solidFill>
                  <a:srgbClr val="002060"/>
                </a:solidFill>
              </a:rPr>
              <a:t>Fig. 3 </a:t>
            </a:r>
            <a:r>
              <a:rPr lang="en-US" altLang="zh-CN" sz="2800" dirty="0">
                <a:solidFill>
                  <a:srgbClr val="002060"/>
                </a:solidFill>
              </a:rPr>
              <a:t>The wind speed sensor</a:t>
            </a:r>
          </a:p>
          <a:p>
            <a:pPr algn="ctr">
              <a:lnSpc>
                <a:spcPts val="1500"/>
              </a:lnSpc>
            </a:pPr>
            <a:endParaRPr lang="en-US" altLang="zh-CN" sz="3200" dirty="0">
              <a:solidFill>
                <a:srgbClr val="002060"/>
              </a:solidFill>
            </a:endParaRPr>
          </a:p>
          <a:p>
            <a:r>
              <a:rPr lang="en-US" altLang="zh-CN" sz="3200" dirty="0">
                <a:solidFill>
                  <a:srgbClr val="002060"/>
                </a:solidFill>
              </a:rPr>
              <a:t>The monitor module mainly consists of a wind sensor, a keyboard, and a buzzer, controlled by Arduino codes automatically. With excessive wind speed or the wrong password, the rover will sound an alarm to ensure the safety of water delivery.</a:t>
            </a: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pPr algn="ctr"/>
            <a:r>
              <a:rPr lang="en-US" altLang="zh-CN" sz="2800" b="1" dirty="0">
                <a:solidFill>
                  <a:srgbClr val="002060"/>
                </a:solidFill>
              </a:rPr>
              <a:t>Fig. 4 </a:t>
            </a:r>
            <a:r>
              <a:rPr lang="en-US" altLang="zh-CN" sz="2800" dirty="0">
                <a:solidFill>
                  <a:srgbClr val="002060"/>
                </a:solidFill>
              </a:rPr>
              <a:t>Structure of the water tank</a:t>
            </a:r>
          </a:p>
          <a:p>
            <a:pPr algn="ctr">
              <a:lnSpc>
                <a:spcPts val="1500"/>
              </a:lnSpc>
            </a:pPr>
            <a:endParaRPr lang="en-US" altLang="zh-CN" sz="3200" dirty="0">
              <a:solidFill>
                <a:srgbClr val="002060"/>
              </a:solidFill>
            </a:endParaRPr>
          </a:p>
          <a:p>
            <a:r>
              <a:rPr lang="en-US" altLang="zh-CN" sz="3200" dirty="0">
                <a:solidFill>
                  <a:srgbClr val="002060"/>
                </a:solidFill>
              </a:rPr>
              <a:t>The loading module consists of a water tank, which could be opened only with the correct password. Functions of this part include anti-theft, removable, and color-changing.</a:t>
            </a:r>
            <a:endParaRPr lang="en-US" altLang="zh-CN" sz="2800" b="1" dirty="0">
              <a:solidFill>
                <a:srgbClr val="002060"/>
              </a:solidFill>
            </a:endParaRPr>
          </a:p>
          <a:p>
            <a:pPr lvl="0" algn="ctr"/>
            <a:r>
              <a:rPr lang="en-US" altLang="zh-CN" sz="4000" b="1" u="sng" dirty="0">
                <a:solidFill>
                  <a:srgbClr val="002060"/>
                </a:solidFill>
              </a:rPr>
              <a:t>Significance of Solution</a:t>
            </a:r>
          </a:p>
          <a:p>
            <a:pPr>
              <a:spcAft>
                <a:spcPts val="600"/>
              </a:spcAft>
              <a:buSzPct val="50000"/>
            </a:pPr>
            <a:r>
              <a:rPr lang="en-US" altLang="zh-CN" sz="3200" dirty="0">
                <a:solidFill>
                  <a:srgbClr val="002060"/>
                </a:solidFill>
              </a:rPr>
              <a:t>The motion capacity of the rover is optimized by applying </a:t>
            </a:r>
            <a:r>
              <a:rPr lang="en-US" altLang="zh-CN" sz="3200" dirty="0" err="1">
                <a:solidFill>
                  <a:srgbClr val="002060"/>
                </a:solidFill>
              </a:rPr>
              <a:t>Mecanum</a:t>
            </a:r>
            <a:r>
              <a:rPr lang="en-US" altLang="zh-CN" sz="3200" dirty="0">
                <a:solidFill>
                  <a:srgbClr val="002060"/>
                </a:solidFill>
              </a:rPr>
              <a:t> wheels, which can roll smoothly. This method largely protects the motion components and increases the rover’s lifespan. The remote control design also makes it more user-friendly. In addition, the water tank is fixed to the chassis by four L-slots for easy assembling. The water tank is also 3D printed so that it is more accurate in size and does not leak easily. </a:t>
            </a:r>
            <a:r>
              <a:rPr lang="en-US" altLang="zh-CN" sz="3200" i="1" dirty="0">
                <a:solidFill>
                  <a:srgbClr val="002060"/>
                </a:solidFill>
              </a:rPr>
              <a:t>Golden Hill in Beijing </a:t>
            </a:r>
            <a:r>
              <a:rPr lang="en-US" altLang="zh-CN" sz="3200" dirty="0">
                <a:solidFill>
                  <a:srgbClr val="002060"/>
                </a:solidFill>
              </a:rPr>
              <a:t>is also played with the correct key to improve the aesthetic.</a:t>
            </a:r>
          </a:p>
          <a:p>
            <a:endParaRPr lang="en-US" altLang="zh-CN" sz="3200" dirty="0">
              <a:solidFill>
                <a:srgbClr val="002060"/>
              </a:solidFill>
            </a:endParaRPr>
          </a:p>
          <a:p>
            <a:pPr algn="ctr"/>
            <a:endParaRPr lang="en-US" altLang="zh-CN" sz="3200" b="1"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pPr algn="ctr"/>
            <a:endParaRPr lang="en-US" altLang="zh-CN" sz="2800" b="1" dirty="0">
              <a:solidFill>
                <a:srgbClr val="002060"/>
              </a:solidFill>
            </a:endParaRPr>
          </a:p>
          <a:p>
            <a:pPr algn="ctr"/>
            <a:r>
              <a:rPr lang="en-US" altLang="zh-CN" sz="2800" b="1" dirty="0">
                <a:solidFill>
                  <a:srgbClr val="002060"/>
                </a:solidFill>
              </a:rPr>
              <a:t>Fig. 2 </a:t>
            </a:r>
            <a:r>
              <a:rPr lang="en-US" altLang="zh-CN" sz="2800" dirty="0">
                <a:solidFill>
                  <a:srgbClr val="002060"/>
                </a:solidFill>
              </a:rPr>
              <a:t>Ansys Analysis</a:t>
            </a:r>
          </a:p>
          <a:p>
            <a:pPr algn="ctr">
              <a:lnSpc>
                <a:spcPts val="1500"/>
              </a:lnSpc>
            </a:pPr>
            <a:endParaRPr lang="en-US" altLang="zh-CN" sz="3200" dirty="0">
              <a:solidFill>
                <a:srgbClr val="002060"/>
              </a:solidFill>
            </a:endParaRPr>
          </a:p>
          <a:p>
            <a:r>
              <a:rPr lang="en-US" altLang="zh-CN" sz="3200" dirty="0">
                <a:solidFill>
                  <a:srgbClr val="002060"/>
                </a:solidFill>
              </a:rPr>
              <a:t>For the rover, math models are derived from bionic gait analysis, making the legs’ movements smooth, consistent, and well-coordinated. </a:t>
            </a: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endParaRPr lang="en-US" altLang="zh-CN" sz="3200" dirty="0">
              <a:solidFill>
                <a:srgbClr val="002060"/>
              </a:solidFill>
            </a:endParaRPr>
          </a:p>
          <a:p>
            <a:pPr algn="ctr"/>
            <a:br>
              <a:rPr lang="en-US" altLang="zh-CN" sz="3200" b="1" dirty="0">
                <a:solidFill>
                  <a:srgbClr val="002060"/>
                </a:solidFill>
              </a:rPr>
            </a:br>
            <a:r>
              <a:rPr lang="en-US" altLang="zh-CN" sz="2800" b="1" dirty="0">
                <a:solidFill>
                  <a:srgbClr val="002060"/>
                </a:solidFill>
              </a:rPr>
              <a:t>Fig. 3 </a:t>
            </a:r>
            <a:r>
              <a:rPr lang="en-US" altLang="zh-CN" sz="2800" dirty="0">
                <a:solidFill>
                  <a:srgbClr val="002060"/>
                </a:solidFill>
              </a:rPr>
              <a:t>Example of Gait Analysis[1]</a:t>
            </a:r>
          </a:p>
          <a:p>
            <a:pPr>
              <a:spcBef>
                <a:spcPts val="1200"/>
              </a:spcBef>
            </a:pPr>
            <a:r>
              <a:rPr lang="en-US" altLang="zh-CN" sz="3200" dirty="0">
                <a:solidFill>
                  <a:srgbClr val="002060"/>
                </a:solidFill>
              </a:rPr>
              <a:t>Given the position of each foot in the cartesian coordinate system, the Arduino controller will transform it to the angles of the joints and adjust the servomotors correspondingly.</a:t>
            </a:r>
          </a:p>
          <a:p>
            <a:pPr algn="ctr"/>
            <a:endParaRPr lang="en-US" altLang="zh-CN" sz="3600" b="1" dirty="0">
              <a:solidFill>
                <a:srgbClr val="002060"/>
              </a:solidFill>
            </a:endParaRPr>
          </a:p>
          <a:p>
            <a:pPr algn="ctr"/>
            <a:endParaRPr lang="en-US" altLang="zh-CN" sz="3600" b="1" dirty="0">
              <a:solidFill>
                <a:srgbClr val="002060"/>
              </a:solidFill>
            </a:endParaRPr>
          </a:p>
          <a:p>
            <a:pPr algn="ctr"/>
            <a:endParaRPr lang="en-US" altLang="zh-CN" sz="3200" dirty="0">
              <a:solidFill>
                <a:srgbClr val="002060"/>
              </a:solidFill>
              <a:highlight>
                <a:srgbClr val="FF0000"/>
              </a:highlight>
            </a:endParaRPr>
          </a:p>
          <a:p>
            <a:pPr algn="ctr"/>
            <a:endParaRPr lang="en-US" altLang="zh-CN" sz="3200" b="1" dirty="0">
              <a:solidFill>
                <a:srgbClr val="002060"/>
              </a:solidFill>
            </a:endParaRPr>
          </a:p>
          <a:p>
            <a:pPr algn="ctr"/>
            <a:endParaRPr lang="en-US" altLang="zh-CN" sz="2800" b="1" dirty="0">
              <a:solidFill>
                <a:srgbClr val="002060"/>
              </a:solidFill>
            </a:endParaRPr>
          </a:p>
          <a:p>
            <a:pPr algn="ctr"/>
            <a:endParaRPr lang="en-US" altLang="zh-CN" sz="2800" b="1" dirty="0">
              <a:solidFill>
                <a:srgbClr val="002060"/>
              </a:solidFill>
            </a:endParaRPr>
          </a:p>
          <a:p>
            <a:pPr algn="ctr"/>
            <a:r>
              <a:rPr lang="en-US" altLang="zh-CN" sz="2800" b="1" dirty="0">
                <a:solidFill>
                  <a:srgbClr val="002060"/>
                </a:solidFill>
              </a:rPr>
              <a:t>Fig. 4 </a:t>
            </a:r>
            <a:r>
              <a:rPr lang="en-US" altLang="zh-CN" sz="2800" dirty="0">
                <a:solidFill>
                  <a:srgbClr val="002060"/>
                </a:solidFill>
              </a:rPr>
              <a:t>Coordinate Transformation</a:t>
            </a:r>
          </a:p>
          <a:p>
            <a:pPr>
              <a:spcAft>
                <a:spcPts val="600"/>
              </a:spcAft>
              <a:buSzPct val="50000"/>
            </a:pPr>
            <a:r>
              <a:rPr lang="en-US" altLang="zh-CN" sz="3200" dirty="0">
                <a:solidFill>
                  <a:srgbClr val="002060"/>
                </a:solidFill>
              </a:rPr>
              <a:t>…</a:t>
            </a:r>
          </a:p>
          <a:p>
            <a:pPr>
              <a:spcAft>
                <a:spcPts val="600"/>
              </a:spcAft>
              <a:buSzPct val="50000"/>
            </a:pPr>
            <a:r>
              <a:rPr lang="en-US" altLang="zh-CN" sz="3200" dirty="0">
                <a:solidFill>
                  <a:srgbClr val="002060"/>
                </a:solidFill>
              </a:rPr>
              <a:t>…</a:t>
            </a:r>
          </a:p>
          <a:p>
            <a:pPr>
              <a:spcAft>
                <a:spcPts val="600"/>
              </a:spcAft>
              <a:buSzPct val="50000"/>
            </a:pPr>
            <a:endParaRPr lang="en-US" altLang="zh-CN" sz="2800" i="1" dirty="0">
              <a:solidFill>
                <a:srgbClr val="002060"/>
              </a:solidFill>
            </a:endParaRPr>
          </a:p>
          <a:p>
            <a:pPr>
              <a:spcAft>
                <a:spcPts val="600"/>
              </a:spcAft>
              <a:buSzPct val="50000"/>
            </a:pPr>
            <a:endParaRPr lang="en-US" altLang="zh-CN" sz="3200" dirty="0">
              <a:solidFill>
                <a:srgbClr val="002060"/>
              </a:solidFill>
            </a:endParaRPr>
          </a:p>
        </p:txBody>
      </p:sp>
      <p:sp>
        <p:nvSpPr>
          <p:cNvPr id="43" name="文本框 42"/>
          <p:cNvSpPr txBox="1"/>
          <p:nvPr/>
        </p:nvSpPr>
        <p:spPr>
          <a:xfrm>
            <a:off x="7499054" y="2932803"/>
            <a:ext cx="13671448" cy="3285195"/>
          </a:xfrm>
          <a:prstGeom prst="rect">
            <a:avLst/>
          </a:prstGeom>
          <a:noFill/>
        </p:spPr>
        <p:txBody>
          <a:bodyPr wrap="square" rtlCol="0">
            <a:spAutoFit/>
          </a:bodyPr>
          <a:lstStyle/>
          <a:p>
            <a:pPr>
              <a:lnSpc>
                <a:spcPts val="6400"/>
              </a:lnSpc>
              <a:tabLst>
                <a:tab pos="3657600" algn="l"/>
              </a:tabLst>
              <a:defRPr/>
            </a:pPr>
            <a:r>
              <a:rPr lang="en-US" altLang="zh-CN" sz="6600" b="1" dirty="0">
                <a:solidFill>
                  <a:schemeClr val="tx2">
                    <a:lumMod val="75000"/>
                  </a:schemeClr>
                </a:solidFill>
                <a:latin typeface="+mj-lt"/>
              </a:rPr>
              <a:t>Mars Water Delivery Rover</a:t>
            </a:r>
          </a:p>
          <a:p>
            <a:pPr>
              <a:lnSpc>
                <a:spcPts val="6400"/>
              </a:lnSpc>
              <a:tabLst>
                <a:tab pos="3657600" algn="l"/>
              </a:tabLst>
              <a:defRPr/>
            </a:pPr>
            <a:r>
              <a:rPr lang="en-US" altLang="zh-CN" sz="3400" b="1" dirty="0">
                <a:solidFill>
                  <a:schemeClr val="tx2">
                    <a:lumMod val="75000"/>
                  </a:schemeClr>
                </a:solidFill>
              </a:rPr>
              <a:t>Instructor: </a:t>
            </a:r>
            <a:r>
              <a:rPr lang="en-US" altLang="zh-CN" sz="3400" dirty="0">
                <a:solidFill>
                  <a:schemeClr val="tx2">
                    <a:lumMod val="75000"/>
                  </a:schemeClr>
                </a:solidFill>
              </a:rPr>
              <a:t>Prof. Yanfeng Shen, Prof. Ting Sun </a:t>
            </a:r>
          </a:p>
          <a:p>
            <a:pPr>
              <a:lnSpc>
                <a:spcPts val="6400"/>
              </a:lnSpc>
              <a:tabLst>
                <a:tab pos="3657600" algn="l"/>
              </a:tabLst>
              <a:defRPr/>
            </a:pPr>
            <a:r>
              <a:rPr lang="en-US" altLang="zh-CN" sz="3400" b="1" dirty="0">
                <a:solidFill>
                  <a:schemeClr val="tx2">
                    <a:lumMod val="75000"/>
                  </a:schemeClr>
                </a:solidFill>
                <a:latin typeface="+mj-lt"/>
              </a:rPr>
              <a:t>Team Members:</a:t>
            </a:r>
            <a:r>
              <a:rPr lang="en-US" altLang="zh-CN" sz="3400" dirty="0">
                <a:latin typeface="+mj-lt"/>
              </a:rPr>
              <a:t> </a:t>
            </a:r>
            <a:r>
              <a:rPr lang="en-US" altLang="zh-CN" sz="3400" dirty="0" err="1">
                <a:solidFill>
                  <a:schemeClr val="tx2">
                    <a:lumMod val="75000"/>
                  </a:schemeClr>
                </a:solidFill>
                <a:latin typeface="+mj-lt"/>
              </a:rPr>
              <a:t>Siyuan</a:t>
            </a:r>
            <a:r>
              <a:rPr lang="en-US" altLang="zh-CN" sz="3400" dirty="0">
                <a:solidFill>
                  <a:schemeClr val="tx2">
                    <a:lumMod val="75000"/>
                  </a:schemeClr>
                </a:solidFill>
                <a:latin typeface="+mj-lt"/>
              </a:rPr>
              <a:t> Yang, Dong Ding, </a:t>
            </a:r>
            <a:r>
              <a:rPr lang="en-US" altLang="zh-CN" sz="3400" dirty="0" err="1">
                <a:solidFill>
                  <a:schemeClr val="tx2">
                    <a:lumMod val="75000"/>
                  </a:schemeClr>
                </a:solidFill>
                <a:latin typeface="+mj-lt"/>
              </a:rPr>
              <a:t>Yile</a:t>
            </a:r>
            <a:r>
              <a:rPr lang="en-US" altLang="zh-CN" sz="3400" dirty="0">
                <a:solidFill>
                  <a:schemeClr val="tx2">
                    <a:lumMod val="75000"/>
                  </a:schemeClr>
                </a:solidFill>
                <a:latin typeface="+mj-lt"/>
              </a:rPr>
              <a:t> Sun, Yuan Kang, </a:t>
            </a:r>
            <a:r>
              <a:rPr lang="en-US" altLang="zh-CN" sz="3400" dirty="0" err="1">
                <a:solidFill>
                  <a:schemeClr val="tx2">
                    <a:lumMod val="75000"/>
                  </a:schemeClr>
                </a:solidFill>
                <a:latin typeface="+mj-lt"/>
              </a:rPr>
              <a:t>Jiahe</a:t>
            </a:r>
            <a:r>
              <a:rPr lang="en-US" altLang="zh-CN" sz="3400" dirty="0">
                <a:solidFill>
                  <a:schemeClr val="tx2">
                    <a:lumMod val="75000"/>
                  </a:schemeClr>
                </a:solidFill>
                <a:latin typeface="+mj-lt"/>
              </a:rPr>
              <a:t> Huang,</a:t>
            </a:r>
          </a:p>
          <a:p>
            <a:pPr>
              <a:lnSpc>
                <a:spcPts val="6400"/>
              </a:lnSpc>
              <a:tabLst>
                <a:tab pos="3657600" algn="l"/>
              </a:tabLst>
              <a:defRPr/>
            </a:pPr>
            <a:r>
              <a:rPr lang="en-US" altLang="zh-CN" sz="3400" dirty="0">
                <a:solidFill>
                  <a:schemeClr val="tx2">
                    <a:lumMod val="75000"/>
                  </a:schemeClr>
                </a:solidFill>
                <a:latin typeface="+mj-lt"/>
              </a:rPr>
              <a:t>Ziyang </a:t>
            </a:r>
            <a:r>
              <a:rPr lang="en-US" altLang="zh-CN" sz="3400" dirty="0" err="1">
                <a:solidFill>
                  <a:schemeClr val="tx2">
                    <a:lumMod val="75000"/>
                  </a:schemeClr>
                </a:solidFill>
                <a:latin typeface="+mj-lt"/>
              </a:rPr>
              <a:t>Xiong</a:t>
            </a:r>
            <a:endParaRPr lang="zh-CN" altLang="en-US" sz="3400" dirty="0">
              <a:solidFill>
                <a:schemeClr val="tx2">
                  <a:lumMod val="75000"/>
                </a:schemeClr>
              </a:solidFill>
              <a:latin typeface="+mj-lt"/>
            </a:endParaRPr>
          </a:p>
        </p:txBody>
      </p:sp>
      <p:pic>
        <p:nvPicPr>
          <p:cNvPr id="17" name="Picture 2" descr="C:\Users\cpro01\Desktop\夏季毕业设计展\post\LOGO-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190" y="217488"/>
            <a:ext cx="77803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t="19" b="19"/>
          <a:stretch/>
        </p:blipFill>
        <p:spPr>
          <a:xfrm>
            <a:off x="1224286" y="2949120"/>
            <a:ext cx="5184575" cy="3981449"/>
          </a:xfrm>
          <a:prstGeom prst="roundRect">
            <a:avLst>
              <a:gd name="adj" fmla="val 8594"/>
            </a:avLst>
          </a:prstGeom>
          <a:solidFill>
            <a:srgbClr val="FFFFFF">
              <a:shade val="85000"/>
            </a:srgbClr>
          </a:solidFill>
          <a:ln>
            <a:noFill/>
          </a:ln>
          <a:effectLst/>
        </p:spPr>
      </p:pic>
      <p:grpSp>
        <p:nvGrpSpPr>
          <p:cNvPr id="31" name="组合 30">
            <a:extLst>
              <a:ext uri="{FF2B5EF4-FFF2-40B4-BE49-F238E27FC236}">
                <a16:creationId xmlns:a16="http://schemas.microsoft.com/office/drawing/2014/main" id="{826B4C0F-87EE-AB1F-938D-E520AA4F91CB}"/>
              </a:ext>
            </a:extLst>
          </p:cNvPr>
          <p:cNvGrpSpPr/>
          <p:nvPr/>
        </p:nvGrpSpPr>
        <p:grpSpPr>
          <a:xfrm>
            <a:off x="540000" y="24658052"/>
            <a:ext cx="6554771" cy="3137261"/>
            <a:chOff x="141123" y="0"/>
            <a:chExt cx="5512698" cy="2525395"/>
          </a:xfrm>
        </p:grpSpPr>
        <p:grpSp>
          <p:nvGrpSpPr>
            <p:cNvPr id="32" name="组合 31">
              <a:extLst>
                <a:ext uri="{FF2B5EF4-FFF2-40B4-BE49-F238E27FC236}">
                  <a16:creationId xmlns:a16="http://schemas.microsoft.com/office/drawing/2014/main" id="{BA6B9130-E2D5-DDE3-B7A5-428537477D4C}"/>
                </a:ext>
              </a:extLst>
            </p:cNvPr>
            <p:cNvGrpSpPr/>
            <p:nvPr/>
          </p:nvGrpSpPr>
          <p:grpSpPr>
            <a:xfrm>
              <a:off x="259790" y="0"/>
              <a:ext cx="5394031" cy="2525395"/>
              <a:chOff x="259790" y="0"/>
              <a:chExt cx="5394031" cy="2525395"/>
            </a:xfrm>
          </p:grpSpPr>
          <p:grpSp>
            <p:nvGrpSpPr>
              <p:cNvPr id="47" name="组合 46">
                <a:extLst>
                  <a:ext uri="{FF2B5EF4-FFF2-40B4-BE49-F238E27FC236}">
                    <a16:creationId xmlns:a16="http://schemas.microsoft.com/office/drawing/2014/main" id="{50849C02-FF2D-98F4-29AF-0AF410AAEAC8}"/>
                  </a:ext>
                </a:extLst>
              </p:cNvPr>
              <p:cNvGrpSpPr/>
              <p:nvPr/>
            </p:nvGrpSpPr>
            <p:grpSpPr>
              <a:xfrm>
                <a:off x="259790" y="0"/>
                <a:ext cx="5211725" cy="2525395"/>
                <a:chOff x="535395" y="47474"/>
                <a:chExt cx="7404699" cy="3478028"/>
              </a:xfrm>
            </p:grpSpPr>
            <p:pic>
              <p:nvPicPr>
                <p:cNvPr id="54" name="图片 53">
                  <a:extLst>
                    <a:ext uri="{FF2B5EF4-FFF2-40B4-BE49-F238E27FC236}">
                      <a16:creationId xmlns:a16="http://schemas.microsoft.com/office/drawing/2014/main" id="{767FB878-9CD3-534D-2E32-8D7107C85BDD}"/>
                    </a:ext>
                  </a:extLst>
                </p:cNvPr>
                <p:cNvPicPr>
                  <a:picLocks noChangeAspect="1"/>
                </p:cNvPicPr>
                <p:nvPr/>
              </p:nvPicPr>
              <p:blipFill rotWithShape="1">
                <a:blip r:embed="rId8"/>
                <a:srcRect l="9327"/>
                <a:stretch/>
              </p:blipFill>
              <p:spPr>
                <a:xfrm>
                  <a:off x="535395" y="206521"/>
                  <a:ext cx="3588170" cy="3066381"/>
                </a:xfrm>
                <a:prstGeom prst="rect">
                  <a:avLst/>
                </a:prstGeom>
              </p:spPr>
            </p:pic>
            <p:pic>
              <p:nvPicPr>
                <p:cNvPr id="55" name="图片 54">
                  <a:extLst>
                    <a:ext uri="{FF2B5EF4-FFF2-40B4-BE49-F238E27FC236}">
                      <a16:creationId xmlns:a16="http://schemas.microsoft.com/office/drawing/2014/main" id="{7969BA4F-337B-77E3-BD2D-1FF647739540}"/>
                    </a:ext>
                  </a:extLst>
                </p:cNvPr>
                <p:cNvPicPr>
                  <a:picLocks noChangeAspect="1"/>
                </p:cNvPicPr>
                <p:nvPr/>
              </p:nvPicPr>
              <p:blipFill>
                <a:blip r:embed="rId9" cstate="print">
                  <a:extLst>
                    <a:ext uri="{28A0092B-C50C-407E-A947-70E740481C1C}">
                      <a14:useLocalDpi xmlns:a14="http://schemas.microsoft.com/office/drawing/2010/main" val="0"/>
                    </a:ext>
                  </a:extLst>
                </a:blip>
                <a:srcRect l="16525" r="16525"/>
                <a:stretch/>
              </p:blipFill>
              <p:spPr>
                <a:xfrm>
                  <a:off x="3792608" y="47474"/>
                  <a:ext cx="4147486" cy="3478028"/>
                </a:xfrm>
                <a:prstGeom prst="rect">
                  <a:avLst/>
                </a:prstGeom>
                <a:effectLst>
                  <a:softEdge rad="317500"/>
                </a:effectLst>
              </p:spPr>
            </p:pic>
          </p:grpSp>
          <p:grpSp>
            <p:nvGrpSpPr>
              <p:cNvPr id="48" name="组合 47">
                <a:extLst>
                  <a:ext uri="{FF2B5EF4-FFF2-40B4-BE49-F238E27FC236}">
                    <a16:creationId xmlns:a16="http://schemas.microsoft.com/office/drawing/2014/main" id="{7183E51B-3F15-45A9-17BB-9368C3582213}"/>
                  </a:ext>
                </a:extLst>
              </p:cNvPr>
              <p:cNvGrpSpPr/>
              <p:nvPr/>
            </p:nvGrpSpPr>
            <p:grpSpPr>
              <a:xfrm>
                <a:off x="3751118" y="736369"/>
                <a:ext cx="1902703" cy="1114598"/>
                <a:chOff x="0" y="0"/>
                <a:chExt cx="1902703" cy="1114598"/>
              </a:xfrm>
            </p:grpSpPr>
            <p:cxnSp>
              <p:nvCxnSpPr>
                <p:cNvPr id="49" name="直接箭头连接符 48">
                  <a:extLst>
                    <a:ext uri="{FF2B5EF4-FFF2-40B4-BE49-F238E27FC236}">
                      <a16:creationId xmlns:a16="http://schemas.microsoft.com/office/drawing/2014/main" id="{90C48449-0D35-ED5C-808D-8A0929EE9112}"/>
                    </a:ext>
                  </a:extLst>
                </p:cNvPr>
                <p:cNvCxnSpPr/>
                <p:nvPr/>
              </p:nvCxnSpPr>
              <p:spPr>
                <a:xfrm flipH="1">
                  <a:off x="0" y="565958"/>
                  <a:ext cx="1188720" cy="548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a:extLst>
                    <a:ext uri="{FF2B5EF4-FFF2-40B4-BE49-F238E27FC236}">
                      <a16:creationId xmlns:a16="http://schemas.microsoft.com/office/drawing/2014/main" id="{BA2FC11F-C297-34CD-5155-A0776A395E96}"/>
                    </a:ext>
                  </a:extLst>
                </p:cNvPr>
                <p:cNvCxnSpPr/>
                <p:nvPr/>
              </p:nvCxnSpPr>
              <p:spPr>
                <a:xfrm flipH="1">
                  <a:off x="698269" y="626918"/>
                  <a:ext cx="466649" cy="4531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直接箭头连接符 50">
                  <a:extLst>
                    <a:ext uri="{FF2B5EF4-FFF2-40B4-BE49-F238E27FC236}">
                      <a16:creationId xmlns:a16="http://schemas.microsoft.com/office/drawing/2014/main" id="{10EFF4F0-5CDA-432E-8272-4DC68617DE77}"/>
                    </a:ext>
                  </a:extLst>
                </p:cNvPr>
                <p:cNvCxnSpPr/>
                <p:nvPr/>
              </p:nvCxnSpPr>
              <p:spPr>
                <a:xfrm flipH="1" flipV="1">
                  <a:off x="27709" y="33251"/>
                  <a:ext cx="1155801" cy="5398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直接箭头连接符 51">
                  <a:extLst>
                    <a:ext uri="{FF2B5EF4-FFF2-40B4-BE49-F238E27FC236}">
                      <a16:creationId xmlns:a16="http://schemas.microsoft.com/office/drawing/2014/main" id="{4A5947D9-6953-493A-FDE5-139C85723FC4}"/>
                    </a:ext>
                  </a:extLst>
                </p:cNvPr>
                <p:cNvCxnSpPr/>
                <p:nvPr/>
              </p:nvCxnSpPr>
              <p:spPr>
                <a:xfrm flipH="1" flipV="1">
                  <a:off x="631767" y="0"/>
                  <a:ext cx="546405" cy="5413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文本框 20">
                  <a:extLst>
                    <a:ext uri="{FF2B5EF4-FFF2-40B4-BE49-F238E27FC236}">
                      <a16:creationId xmlns:a16="http://schemas.microsoft.com/office/drawing/2014/main" id="{192E0135-EB8F-19F0-E9EE-EEC9996F2EE1}"/>
                    </a:ext>
                  </a:extLst>
                </p:cNvPr>
                <p:cNvSpPr txBox="1"/>
                <p:nvPr/>
              </p:nvSpPr>
              <p:spPr>
                <a:xfrm>
                  <a:off x="1156028" y="421871"/>
                  <a:ext cx="746675" cy="32507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800" kern="100" dirty="0">
                      <a:solidFill>
                        <a:srgbClr val="002060"/>
                      </a:solidFill>
                      <a:ea typeface="等线" panose="02010600030101010101" pitchFamily="2" charset="-122"/>
                      <a:cs typeface="Times New Roman" panose="02020603050405020304" pitchFamily="18" charset="0"/>
                    </a:rPr>
                    <a:t>motors</a:t>
                  </a:r>
                  <a:endParaRPr lang="zh-CN" altLang="en-US" sz="1800" kern="100" dirty="0">
                    <a:solidFill>
                      <a:srgbClr val="002060"/>
                    </a:solidFill>
                    <a:ea typeface="等线" panose="02010600030101010101" pitchFamily="2" charset="-122"/>
                    <a:cs typeface="Times New Roman" panose="02020603050405020304" pitchFamily="18" charset="0"/>
                  </a:endParaRPr>
                </a:p>
              </p:txBody>
            </p:sp>
          </p:grpSp>
        </p:grpSp>
        <p:grpSp>
          <p:nvGrpSpPr>
            <p:cNvPr id="33" name="组合 32">
              <a:extLst>
                <a:ext uri="{FF2B5EF4-FFF2-40B4-BE49-F238E27FC236}">
                  <a16:creationId xmlns:a16="http://schemas.microsoft.com/office/drawing/2014/main" id="{0145A4CC-E8F1-18F3-EC25-1CC8D005F79E}"/>
                </a:ext>
              </a:extLst>
            </p:cNvPr>
            <p:cNvGrpSpPr/>
            <p:nvPr/>
          </p:nvGrpSpPr>
          <p:grpSpPr>
            <a:xfrm>
              <a:off x="1624957" y="251479"/>
              <a:ext cx="824789" cy="830274"/>
              <a:chOff x="7439" y="-64405"/>
              <a:chExt cx="824789" cy="830274"/>
            </a:xfrm>
          </p:grpSpPr>
          <p:sp>
            <p:nvSpPr>
              <p:cNvPr id="45" name="文本框 23">
                <a:extLst>
                  <a:ext uri="{FF2B5EF4-FFF2-40B4-BE49-F238E27FC236}">
                    <a16:creationId xmlns:a16="http://schemas.microsoft.com/office/drawing/2014/main" id="{182E835F-CB07-6907-FA75-B714AD23F5F6}"/>
                  </a:ext>
                </a:extLst>
              </p:cNvPr>
              <p:cNvSpPr txBox="1"/>
              <p:nvPr/>
            </p:nvSpPr>
            <p:spPr>
              <a:xfrm>
                <a:off x="192148" y="-64405"/>
                <a:ext cx="640080" cy="267004"/>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800" kern="100" dirty="0">
                    <a:solidFill>
                      <a:srgbClr val="002060"/>
                    </a:solidFill>
                    <a:ea typeface="等线" panose="02010600030101010101" pitchFamily="2" charset="-122"/>
                    <a:cs typeface="Times New Roman" panose="02020603050405020304" pitchFamily="18" charset="0"/>
                  </a:rPr>
                  <a:t>PS2</a:t>
                </a:r>
                <a:endParaRPr lang="zh-CN" altLang="en-US" sz="1800" kern="100" dirty="0">
                  <a:solidFill>
                    <a:srgbClr val="002060"/>
                  </a:solidFill>
                  <a:ea typeface="等线" panose="02010600030101010101" pitchFamily="2" charset="-122"/>
                  <a:cs typeface="Times New Roman" panose="02020603050405020304" pitchFamily="18" charset="0"/>
                </a:endParaRPr>
              </a:p>
            </p:txBody>
          </p:sp>
          <p:cxnSp>
            <p:nvCxnSpPr>
              <p:cNvPr id="46" name="直接箭头连接符 45">
                <a:extLst>
                  <a:ext uri="{FF2B5EF4-FFF2-40B4-BE49-F238E27FC236}">
                    <a16:creationId xmlns:a16="http://schemas.microsoft.com/office/drawing/2014/main" id="{7F3EE5C8-6E1B-37A6-3761-236DA0EC8009}"/>
                  </a:ext>
                </a:extLst>
              </p:cNvPr>
              <p:cNvCxnSpPr/>
              <p:nvPr/>
            </p:nvCxnSpPr>
            <p:spPr>
              <a:xfrm flipH="1">
                <a:off x="7439" y="202599"/>
                <a:ext cx="369418" cy="5632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4" name="组合 33">
              <a:extLst>
                <a:ext uri="{FF2B5EF4-FFF2-40B4-BE49-F238E27FC236}">
                  <a16:creationId xmlns:a16="http://schemas.microsoft.com/office/drawing/2014/main" id="{D11506BF-C6FF-7681-6583-76FE41A7ACF7}"/>
                </a:ext>
              </a:extLst>
            </p:cNvPr>
            <p:cNvGrpSpPr/>
            <p:nvPr/>
          </p:nvGrpSpPr>
          <p:grpSpPr>
            <a:xfrm>
              <a:off x="141123" y="49875"/>
              <a:ext cx="910985" cy="508628"/>
              <a:chOff x="-208011" y="-1"/>
              <a:chExt cx="910985" cy="508628"/>
            </a:xfrm>
          </p:grpSpPr>
          <p:sp>
            <p:nvSpPr>
              <p:cNvPr id="42" name="文本框 8">
                <a:extLst>
                  <a:ext uri="{FF2B5EF4-FFF2-40B4-BE49-F238E27FC236}">
                    <a16:creationId xmlns:a16="http://schemas.microsoft.com/office/drawing/2014/main" id="{98B327B5-ECE1-0693-3D07-50F66BF5AF7D}"/>
                  </a:ext>
                </a:extLst>
              </p:cNvPr>
              <p:cNvSpPr txBox="1"/>
              <p:nvPr/>
            </p:nvSpPr>
            <p:spPr>
              <a:xfrm>
                <a:off x="-208011" y="-1"/>
                <a:ext cx="848092" cy="294714"/>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just">
                  <a:defRPr sz="1800" kern="100">
                    <a:solidFill>
                      <a:srgbClr val="002060"/>
                    </a:solidFill>
                    <a:effectLst/>
                    <a:ea typeface="等线" panose="02010600030101010101" pitchFamily="2" charset="-122"/>
                    <a:cs typeface="Times New Roman" panose="02020603050405020304" pitchFamily="18" charset="0"/>
                  </a:defRPr>
                </a:lvl1pPr>
              </a:lstStyle>
              <a:p>
                <a:r>
                  <a:rPr lang="en-US" dirty="0"/>
                  <a:t>receiver</a:t>
                </a:r>
                <a:endParaRPr lang="zh-CN" altLang="en-US" dirty="0"/>
              </a:p>
            </p:txBody>
          </p:sp>
          <p:cxnSp>
            <p:nvCxnSpPr>
              <p:cNvPr id="44" name="直接箭头连接符 43">
                <a:extLst>
                  <a:ext uri="{FF2B5EF4-FFF2-40B4-BE49-F238E27FC236}">
                    <a16:creationId xmlns:a16="http://schemas.microsoft.com/office/drawing/2014/main" id="{1A35CE5C-5659-091C-093C-B2F4018B179F}"/>
                  </a:ext>
                </a:extLst>
              </p:cNvPr>
              <p:cNvCxnSpPr/>
              <p:nvPr/>
            </p:nvCxnSpPr>
            <p:spPr>
              <a:xfrm>
                <a:off x="289665" y="223335"/>
                <a:ext cx="413309" cy="2852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8" name="组合 37">
              <a:extLst>
                <a:ext uri="{FF2B5EF4-FFF2-40B4-BE49-F238E27FC236}">
                  <a16:creationId xmlns:a16="http://schemas.microsoft.com/office/drawing/2014/main" id="{6C069144-4D50-A439-8B75-C880205860A8}"/>
                </a:ext>
              </a:extLst>
            </p:cNvPr>
            <p:cNvGrpSpPr/>
            <p:nvPr/>
          </p:nvGrpSpPr>
          <p:grpSpPr>
            <a:xfrm>
              <a:off x="2222789" y="0"/>
              <a:ext cx="879375" cy="1843727"/>
              <a:chOff x="-232236" y="-77586"/>
              <a:chExt cx="879375" cy="1843727"/>
            </a:xfrm>
          </p:grpSpPr>
          <p:cxnSp>
            <p:nvCxnSpPr>
              <p:cNvPr id="39" name="直接箭头连接符 38">
                <a:extLst>
                  <a:ext uri="{FF2B5EF4-FFF2-40B4-BE49-F238E27FC236}">
                    <a16:creationId xmlns:a16="http://schemas.microsoft.com/office/drawing/2014/main" id="{5E065194-9B60-17E2-0986-25016BDEF8E1}"/>
                  </a:ext>
                </a:extLst>
              </p:cNvPr>
              <p:cNvCxnSpPr/>
              <p:nvPr/>
            </p:nvCxnSpPr>
            <p:spPr>
              <a:xfrm>
                <a:off x="354531" y="203589"/>
                <a:ext cx="292608" cy="3182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文本框 12">
                <a:extLst>
                  <a:ext uri="{FF2B5EF4-FFF2-40B4-BE49-F238E27FC236}">
                    <a16:creationId xmlns:a16="http://schemas.microsoft.com/office/drawing/2014/main" id="{FE0E406C-C26D-0B81-7B88-17393AFC56DA}"/>
                  </a:ext>
                </a:extLst>
              </p:cNvPr>
              <p:cNvSpPr txBox="1"/>
              <p:nvPr/>
            </p:nvSpPr>
            <p:spPr>
              <a:xfrm>
                <a:off x="-232236" y="-77586"/>
                <a:ext cx="848092" cy="440897"/>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800" kern="100" dirty="0">
                    <a:solidFill>
                      <a:srgbClr val="002060"/>
                    </a:solidFill>
                    <a:ea typeface="等线" panose="02010600030101010101" pitchFamily="2" charset="-122"/>
                    <a:cs typeface="Times New Roman" panose="02020603050405020304" pitchFamily="18" charset="0"/>
                  </a:rPr>
                  <a:t>wheels</a:t>
                </a:r>
                <a:endParaRPr lang="zh-CN" altLang="en-US" sz="1800" kern="100" dirty="0">
                  <a:solidFill>
                    <a:srgbClr val="002060"/>
                  </a:solidFill>
                  <a:ea typeface="等线" panose="02010600030101010101" pitchFamily="2" charset="-122"/>
                  <a:cs typeface="Times New Roman" panose="02020603050405020304" pitchFamily="18" charset="0"/>
                </a:endParaRPr>
              </a:p>
            </p:txBody>
          </p:sp>
          <p:cxnSp>
            <p:nvCxnSpPr>
              <p:cNvPr id="41" name="直接箭头连接符 40">
                <a:extLst>
                  <a:ext uri="{FF2B5EF4-FFF2-40B4-BE49-F238E27FC236}">
                    <a16:creationId xmlns:a16="http://schemas.microsoft.com/office/drawing/2014/main" id="{864E3A9C-5C78-4582-34E8-A8309526F489}"/>
                  </a:ext>
                </a:extLst>
              </p:cNvPr>
              <p:cNvCxnSpPr/>
              <p:nvPr/>
            </p:nvCxnSpPr>
            <p:spPr>
              <a:xfrm>
                <a:off x="238198" y="259210"/>
                <a:ext cx="362102" cy="15069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pic>
        <p:nvPicPr>
          <p:cNvPr id="60" name="图片 59">
            <a:extLst>
              <a:ext uri="{FF2B5EF4-FFF2-40B4-BE49-F238E27FC236}">
                <a16:creationId xmlns:a16="http://schemas.microsoft.com/office/drawing/2014/main" id="{9D1A282B-0E4C-0731-B564-751399E9F3D3}"/>
              </a:ext>
            </a:extLst>
          </p:cNvPr>
          <p:cNvPicPr>
            <a:picLocks noChangeAspect="1"/>
          </p:cNvPicPr>
          <p:nvPr/>
        </p:nvPicPr>
        <p:blipFill rotWithShape="1">
          <a:blip r:embed="rId10"/>
          <a:srcRect t="5011" b="11868"/>
          <a:stretch/>
        </p:blipFill>
        <p:spPr>
          <a:xfrm>
            <a:off x="8159007" y="17858209"/>
            <a:ext cx="5039130" cy="2391554"/>
          </a:xfrm>
          <a:prstGeom prst="rect">
            <a:avLst/>
          </a:prstGeom>
        </p:spPr>
      </p:pic>
      <p:grpSp>
        <p:nvGrpSpPr>
          <p:cNvPr id="2" name="组合 1">
            <a:extLst>
              <a:ext uri="{FF2B5EF4-FFF2-40B4-BE49-F238E27FC236}">
                <a16:creationId xmlns:a16="http://schemas.microsoft.com/office/drawing/2014/main" id="{60A4FAF2-C264-1CA7-66AB-035807218480}"/>
              </a:ext>
            </a:extLst>
          </p:cNvPr>
          <p:cNvGrpSpPr/>
          <p:nvPr/>
        </p:nvGrpSpPr>
        <p:grpSpPr>
          <a:xfrm>
            <a:off x="7981852" y="11515873"/>
            <a:ext cx="5344526" cy="2221772"/>
            <a:chOff x="8103965" y="11553932"/>
            <a:chExt cx="5373937" cy="2233998"/>
          </a:xfrm>
        </p:grpSpPr>
        <p:pic>
          <p:nvPicPr>
            <p:cNvPr id="58" name="图片 57">
              <a:extLst>
                <a:ext uri="{FF2B5EF4-FFF2-40B4-BE49-F238E27FC236}">
                  <a16:creationId xmlns:a16="http://schemas.microsoft.com/office/drawing/2014/main" id="{B2F78944-8950-E306-988C-C290E5C5826C}"/>
                </a:ext>
              </a:extLst>
            </p:cNvPr>
            <p:cNvPicPr>
              <a:picLocks noChangeAspect="1"/>
            </p:cNvPicPr>
            <p:nvPr/>
          </p:nvPicPr>
          <p:blipFill rotWithShape="1">
            <a:blip r:embed="rId11"/>
            <a:srcRect t="7088" b="11447"/>
            <a:stretch/>
          </p:blipFill>
          <p:spPr>
            <a:xfrm>
              <a:off x="8103965" y="11553932"/>
              <a:ext cx="2438851" cy="2073829"/>
            </a:xfrm>
            <a:prstGeom prst="rect">
              <a:avLst/>
            </a:prstGeom>
          </p:spPr>
        </p:pic>
        <p:pic>
          <p:nvPicPr>
            <p:cNvPr id="59" name="图片 58">
              <a:extLst>
                <a:ext uri="{FF2B5EF4-FFF2-40B4-BE49-F238E27FC236}">
                  <a16:creationId xmlns:a16="http://schemas.microsoft.com/office/drawing/2014/main" id="{1F8A6BBF-1A03-DCC1-82CD-89095BC1D95B}"/>
                </a:ext>
              </a:extLst>
            </p:cNvPr>
            <p:cNvPicPr>
              <a:picLocks noChangeAspect="1"/>
            </p:cNvPicPr>
            <p:nvPr/>
          </p:nvPicPr>
          <p:blipFill rotWithShape="1">
            <a:blip r:embed="rId4"/>
            <a:srcRect l="34625" t="21794" r="37927" b="34363"/>
            <a:stretch/>
          </p:blipFill>
          <p:spPr>
            <a:xfrm rot="396627">
              <a:off x="10932540" y="11607991"/>
              <a:ext cx="2545362" cy="2179939"/>
            </a:xfrm>
            <a:prstGeom prst="rect">
              <a:avLst/>
            </a:prstGeom>
          </p:spPr>
        </p:pic>
        <p:sp>
          <p:nvSpPr>
            <p:cNvPr id="61" name="椭圆 60">
              <a:extLst>
                <a:ext uri="{FF2B5EF4-FFF2-40B4-BE49-F238E27FC236}">
                  <a16:creationId xmlns:a16="http://schemas.microsoft.com/office/drawing/2014/main" id="{1E657E4A-4139-36CE-13AF-719D44D9EDAC}"/>
                </a:ext>
              </a:extLst>
            </p:cNvPr>
            <p:cNvSpPr/>
            <p:nvPr/>
          </p:nvSpPr>
          <p:spPr>
            <a:xfrm>
              <a:off x="11547994" y="11659946"/>
              <a:ext cx="1368152" cy="12733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46487 -0.00044 L 4.53263E-6 5.46737E-7 " pathEditMode="relative" rAng="0" ptsTypes="AA">
                                      <p:cBhvr>
                                        <p:cTn id="6" dur="1500" fill="hold"/>
                                        <p:tgtEl>
                                          <p:spTgt spid="29"/>
                                        </p:tgtEl>
                                        <p:attrNameLst>
                                          <p:attrName>ppt_x</p:attrName>
                                          <p:attrName>ppt_y</p:attrName>
                                        </p:attrNameLst>
                                      </p:cBhvr>
                                      <p:rCtr x="-23244" y="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2240</TotalTime>
  <Words>856</Words>
  <Application>Microsoft Office PowerPoint</Application>
  <PresentationFormat>自定义</PresentationFormat>
  <Paragraphs>104</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Arial</vt:lpstr>
      <vt:lpstr>Calibri</vt:lpstr>
      <vt:lpstr>Cambria Math</vt:lpstr>
      <vt:lpstr>Times New Roman</vt:lpstr>
      <vt:lpstr>Wingdings</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Yuzhou Shen</dc:creator>
  <cp:lastModifiedBy>Huang Sevenkis</cp:lastModifiedBy>
  <cp:revision>596</cp:revision>
  <dcterms:created xsi:type="dcterms:W3CDTF">2021-07-07T14:56:51Z</dcterms:created>
  <dcterms:modified xsi:type="dcterms:W3CDTF">2022-07-27T12:58:38Z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1033-2.4.0.3944</vt:lpwstr>
  </property>
</Properties>
</file>